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7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7D2F32-0DF3-46CB-9684-0933C415121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en-GB"/>
        </a:p>
      </dgm:t>
    </dgm:pt>
    <dgm:pt modelId="{D77F8DC9-B557-4AD9-8F0E-CAE4812B86CF}">
      <dgm:prSet phldrT="[Text]">
        <dgm:style>
          <a:lnRef idx="2">
            <a:schemeClr val="accent2"/>
          </a:lnRef>
          <a:fillRef idx="1">
            <a:schemeClr val="lt1"/>
          </a:fillRef>
          <a:effectRef idx="0">
            <a:schemeClr val="accent2"/>
          </a:effectRef>
          <a:fontRef idx="minor">
            <a:schemeClr val="dk1"/>
          </a:fontRef>
        </dgm:style>
      </dgm:prSet>
      <dgm:spPr/>
      <dgm:t>
        <a:bodyPr/>
        <a:lstStyle/>
        <a:p>
          <a:r>
            <a:rPr lang="en-GB" smtClean="0"/>
            <a:t>Yes </a:t>
          </a:r>
          <a:endParaRPr lang="en-GB" dirty="0"/>
        </a:p>
      </dgm:t>
    </dgm:pt>
    <dgm:pt modelId="{74607339-7421-4E2C-B7EC-5FF18237C6BD}" type="parTrans" cxnId="{3B8EEA13-412C-47A3-A11F-AD8F9319E8A3}">
      <dgm:prSet/>
      <dgm:spPr/>
      <dgm:t>
        <a:bodyPr/>
        <a:lstStyle/>
        <a:p>
          <a:endParaRPr lang="en-GB"/>
        </a:p>
      </dgm:t>
    </dgm:pt>
    <dgm:pt modelId="{F6E6375D-8258-41A0-8D62-2CFB583CB41C}" type="sibTrans" cxnId="{3B8EEA13-412C-47A3-A11F-AD8F9319E8A3}">
      <dgm:prSet/>
      <dgm:spPr/>
      <dgm:t>
        <a:bodyPr/>
        <a:lstStyle/>
        <a:p>
          <a:endParaRPr lang="en-GB"/>
        </a:p>
      </dgm:t>
    </dgm:pt>
    <dgm:pt modelId="{2E01A465-422B-4BCE-8A88-7FA2B7F94711}">
      <dgm:prSet phldrT="[Text]">
        <dgm:style>
          <a:lnRef idx="2">
            <a:schemeClr val="accent1"/>
          </a:lnRef>
          <a:fillRef idx="1">
            <a:schemeClr val="lt1"/>
          </a:fillRef>
          <a:effectRef idx="0">
            <a:schemeClr val="accent1"/>
          </a:effectRef>
          <a:fontRef idx="minor">
            <a:schemeClr val="dk1"/>
          </a:fontRef>
        </dgm:style>
      </dgm:prSet>
      <dgm:spPr/>
      <dgm:t>
        <a:bodyPr/>
        <a:lstStyle/>
        <a:p>
          <a:r>
            <a:rPr lang="en-GB" smtClean="0"/>
            <a:t>No</a:t>
          </a:r>
          <a:endParaRPr lang="en-GB" dirty="0"/>
        </a:p>
      </dgm:t>
    </dgm:pt>
    <dgm:pt modelId="{E03A0F9B-679A-401A-8C57-C227859FD8B7}" type="parTrans" cxnId="{772FD60C-A4E6-4DBB-BD1F-02A077D196B4}">
      <dgm:prSet/>
      <dgm:spPr/>
      <dgm:t>
        <a:bodyPr/>
        <a:lstStyle/>
        <a:p>
          <a:endParaRPr lang="en-GB"/>
        </a:p>
      </dgm:t>
    </dgm:pt>
    <dgm:pt modelId="{075B237B-F7DE-4956-BC49-2588C6C53E8D}" type="sibTrans" cxnId="{772FD60C-A4E6-4DBB-BD1F-02A077D196B4}">
      <dgm:prSet/>
      <dgm:spPr/>
      <dgm:t>
        <a:bodyPr/>
        <a:lstStyle/>
        <a:p>
          <a:endParaRPr lang="en-GB"/>
        </a:p>
      </dgm:t>
    </dgm:pt>
    <dgm:pt modelId="{6F45AC85-468E-4F94-AD08-65305A8619A7}">
      <dgm:prSet custT="1"/>
      <dgm:spPr/>
      <dgm:t>
        <a:bodyPr/>
        <a:lstStyle/>
        <a:p>
          <a:r>
            <a:rPr lang="en-GB" sz="900" dirty="0" smtClean="0"/>
            <a:t>Last UPSI &lt;120 hours ago</a:t>
          </a:r>
          <a:r>
            <a:rPr lang="en-GB" sz="800" dirty="0" smtClean="0"/>
            <a:t>?</a:t>
          </a:r>
          <a:endParaRPr lang="en-GB" sz="800" dirty="0"/>
        </a:p>
      </dgm:t>
    </dgm:pt>
    <dgm:pt modelId="{CA4F7B51-8BFA-4053-A96D-FB6FF7045548}" type="parTrans" cxnId="{653946FF-ABCA-468E-A5AB-2DB8C179D720}">
      <dgm:prSet/>
      <dgm:spPr/>
      <dgm:t>
        <a:bodyPr/>
        <a:lstStyle/>
        <a:p>
          <a:endParaRPr lang="en-GB"/>
        </a:p>
      </dgm:t>
    </dgm:pt>
    <dgm:pt modelId="{D967063A-09BE-4EE3-B3FB-FC4F3EC66FB5}" type="sibTrans" cxnId="{653946FF-ABCA-468E-A5AB-2DB8C179D720}">
      <dgm:prSet/>
      <dgm:spPr/>
      <dgm:t>
        <a:bodyPr/>
        <a:lstStyle/>
        <a:p>
          <a:endParaRPr lang="en-GB"/>
        </a:p>
      </dgm:t>
    </dgm:pt>
    <dgm:pt modelId="{F52C8F91-1BF3-4D27-862A-F8D4856EDC8B}">
      <dgm:prSet>
        <dgm:style>
          <a:lnRef idx="2">
            <a:schemeClr val="accent1"/>
          </a:lnRef>
          <a:fillRef idx="1">
            <a:schemeClr val="lt1"/>
          </a:fillRef>
          <a:effectRef idx="0">
            <a:schemeClr val="accent1"/>
          </a:effectRef>
          <a:fontRef idx="minor">
            <a:schemeClr val="dk1"/>
          </a:fontRef>
        </dgm:style>
      </dgm:prSet>
      <dgm:spPr/>
      <dgm:t>
        <a:bodyPr/>
        <a:lstStyle/>
        <a:p>
          <a:r>
            <a:rPr lang="en-GB" smtClean="0"/>
            <a:t>No</a:t>
          </a:r>
          <a:endParaRPr lang="en-GB" dirty="0"/>
        </a:p>
      </dgm:t>
    </dgm:pt>
    <dgm:pt modelId="{E623F399-8CAC-40C5-8FD2-19BBF17C5703}" type="parTrans" cxnId="{873B2F58-12AA-48C3-89C3-660F5BA4D968}">
      <dgm:prSet/>
      <dgm:spPr/>
      <dgm:t>
        <a:bodyPr/>
        <a:lstStyle/>
        <a:p>
          <a:endParaRPr lang="en-GB"/>
        </a:p>
      </dgm:t>
    </dgm:pt>
    <dgm:pt modelId="{F3B080EA-CBAC-4A41-91D4-477F324CC881}" type="sibTrans" cxnId="{873B2F58-12AA-48C3-89C3-660F5BA4D968}">
      <dgm:prSet/>
      <dgm:spPr/>
      <dgm:t>
        <a:bodyPr/>
        <a:lstStyle/>
        <a:p>
          <a:endParaRPr lang="en-GB"/>
        </a:p>
      </dgm:t>
    </dgm:pt>
    <dgm:pt modelId="{17FE15E1-38D9-495B-AD14-F2F72727DD8D}">
      <dgm:prSet>
        <dgm:style>
          <a:lnRef idx="2">
            <a:schemeClr val="accent2"/>
          </a:lnRef>
          <a:fillRef idx="1">
            <a:schemeClr val="lt1"/>
          </a:fillRef>
          <a:effectRef idx="0">
            <a:schemeClr val="accent2"/>
          </a:effectRef>
          <a:fontRef idx="minor">
            <a:schemeClr val="dk1"/>
          </a:fontRef>
        </dgm:style>
      </dgm:prSet>
      <dgm:spPr/>
      <dgm:t>
        <a:bodyPr/>
        <a:lstStyle/>
        <a:p>
          <a:r>
            <a:rPr lang="en-GB" smtClean="0"/>
            <a:t>Yes or unknown</a:t>
          </a:r>
          <a:endParaRPr lang="en-GB" dirty="0"/>
        </a:p>
      </dgm:t>
    </dgm:pt>
    <dgm:pt modelId="{BDC19ACB-A1DD-49F0-A9FC-CB912AFF9A2A}" type="parTrans" cxnId="{D66ECE2B-8AC4-47DD-83AD-A5C16710C1AA}">
      <dgm:prSet/>
      <dgm:spPr/>
      <dgm:t>
        <a:bodyPr/>
        <a:lstStyle/>
        <a:p>
          <a:endParaRPr lang="en-GB"/>
        </a:p>
      </dgm:t>
    </dgm:pt>
    <dgm:pt modelId="{7682C5FF-0E3B-4B58-9B1C-23F259D57F36}" type="sibTrans" cxnId="{D66ECE2B-8AC4-47DD-83AD-A5C16710C1AA}">
      <dgm:prSet/>
      <dgm:spPr/>
      <dgm:t>
        <a:bodyPr/>
        <a:lstStyle/>
        <a:p>
          <a:endParaRPr lang="en-GB"/>
        </a:p>
      </dgm:t>
    </dgm:pt>
    <dgm:pt modelId="{01A85E44-3B02-47CD-8E7F-576061DCDB31}">
      <dgm:prSet/>
      <dgm:spPr/>
      <dgm:t>
        <a:bodyPr/>
        <a:lstStyle/>
        <a:p>
          <a:r>
            <a:rPr lang="en-GB" dirty="0" smtClean="0"/>
            <a:t>Oral EC unlikely to be effective</a:t>
          </a:r>
        </a:p>
        <a:p>
          <a:r>
            <a:rPr lang="en-GB" dirty="0" smtClean="0"/>
            <a:t>Reconsider Cu-IUD if currently within 5 days after likely ovulation</a:t>
          </a:r>
        </a:p>
        <a:p>
          <a:r>
            <a:rPr lang="en-GB" dirty="0" smtClean="0"/>
            <a:t>Or immediate QS only</a:t>
          </a:r>
          <a:endParaRPr lang="en-GB" dirty="0"/>
        </a:p>
      </dgm:t>
    </dgm:pt>
    <dgm:pt modelId="{7895D219-B23F-4ADD-92B3-EDEAD579EB03}" type="parTrans" cxnId="{FA1FBE33-7A4A-4D71-8DF3-06E0C7E6E7E1}">
      <dgm:prSet/>
      <dgm:spPr/>
      <dgm:t>
        <a:bodyPr/>
        <a:lstStyle/>
        <a:p>
          <a:endParaRPr lang="en-GB"/>
        </a:p>
      </dgm:t>
    </dgm:pt>
    <dgm:pt modelId="{FEE88822-A509-40B7-BB08-0F553549965B}" type="sibTrans" cxnId="{FA1FBE33-7A4A-4D71-8DF3-06E0C7E6E7E1}">
      <dgm:prSet/>
      <dgm:spPr/>
      <dgm:t>
        <a:bodyPr/>
        <a:lstStyle/>
        <a:p>
          <a:endParaRPr lang="en-GB"/>
        </a:p>
      </dgm:t>
    </dgm:pt>
    <dgm:pt modelId="{1E65BE6D-0CD2-4900-9158-E7071892EF2B}">
      <dgm:prSet/>
      <dgm:spPr/>
      <dgm:t>
        <a:bodyPr/>
        <a:lstStyle/>
        <a:p>
          <a:r>
            <a:rPr lang="en-GB" dirty="0" smtClean="0">
              <a:solidFill>
                <a:srgbClr val="FF0000"/>
              </a:solidFill>
            </a:rPr>
            <a:t>UPA-EC*</a:t>
          </a:r>
        </a:p>
        <a:p>
          <a:r>
            <a:rPr lang="en-GB" dirty="0" smtClean="0"/>
            <a:t>+start contraception after 5 days</a:t>
          </a:r>
        </a:p>
        <a:p>
          <a:r>
            <a:rPr lang="en-GB" dirty="0" smtClean="0"/>
            <a:t>LNG-EC is unlikely to be effective</a:t>
          </a:r>
        </a:p>
        <a:p>
          <a:r>
            <a:rPr lang="en-GB" dirty="0" smtClean="0"/>
            <a:t>Reconsider Cu-IUD if all UPSI within 120 hours or if currently within 5 days after ovulation</a:t>
          </a:r>
          <a:endParaRPr lang="en-GB" dirty="0"/>
        </a:p>
      </dgm:t>
    </dgm:pt>
    <dgm:pt modelId="{71CDF6B0-E489-40E7-931B-B7EA26BD75BD}" type="parTrans" cxnId="{A85F52AB-FBE8-4C50-83E6-D541C9A07DE6}">
      <dgm:prSet/>
      <dgm:spPr/>
      <dgm:t>
        <a:bodyPr/>
        <a:lstStyle/>
        <a:p>
          <a:endParaRPr lang="en-GB"/>
        </a:p>
      </dgm:t>
    </dgm:pt>
    <dgm:pt modelId="{BDB2CA6E-63CD-4B10-B798-12BEE8A90F71}" type="sibTrans" cxnId="{A85F52AB-FBE8-4C50-83E6-D541C9A07DE6}">
      <dgm:prSet/>
      <dgm:spPr/>
      <dgm:t>
        <a:bodyPr/>
        <a:lstStyle/>
        <a:p>
          <a:endParaRPr lang="en-GB"/>
        </a:p>
      </dgm:t>
    </dgm:pt>
    <dgm:pt modelId="{A9CC80F1-8570-4A95-9A89-C1D27A44FDBC}">
      <dgm:prSet custT="1"/>
      <dgm:spPr/>
      <dgm:t>
        <a:bodyPr/>
        <a:lstStyle/>
        <a:p>
          <a:r>
            <a:rPr lang="en-GB" sz="900" dirty="0" smtClean="0"/>
            <a:t>UPSI likely to have taken place </a:t>
          </a:r>
          <a:r>
            <a:rPr lang="en-GB" sz="900" dirty="0" smtClean="0">
              <a:latin typeface="Times New Roman"/>
              <a:cs typeface="Times New Roman"/>
            </a:rPr>
            <a:t>≤5 days prior to the estimated day of ovulation?</a:t>
          </a:r>
          <a:endParaRPr lang="en-GB" sz="900" dirty="0"/>
        </a:p>
      </dgm:t>
    </dgm:pt>
    <dgm:pt modelId="{418C446F-CACC-4B24-882B-D425B4BA5BB9}" type="parTrans" cxnId="{4B162919-6AB3-45CC-88BA-88FC2F918CE8}">
      <dgm:prSet/>
      <dgm:spPr/>
      <dgm:t>
        <a:bodyPr/>
        <a:lstStyle/>
        <a:p>
          <a:endParaRPr lang="en-GB"/>
        </a:p>
      </dgm:t>
    </dgm:pt>
    <dgm:pt modelId="{5B26B833-7719-4227-ABCB-A5042CA115CB}" type="sibTrans" cxnId="{4B162919-6AB3-45CC-88BA-88FC2F918CE8}">
      <dgm:prSet/>
      <dgm:spPr/>
      <dgm:t>
        <a:bodyPr/>
        <a:lstStyle/>
        <a:p>
          <a:endParaRPr lang="en-GB"/>
        </a:p>
      </dgm:t>
    </dgm:pt>
    <dgm:pt modelId="{A1647458-7599-44B7-95CB-F7E3F14D3764}">
      <dgm:prSet>
        <dgm:style>
          <a:lnRef idx="2">
            <a:schemeClr val="accent2"/>
          </a:lnRef>
          <a:fillRef idx="1">
            <a:schemeClr val="lt1"/>
          </a:fillRef>
          <a:effectRef idx="0">
            <a:schemeClr val="accent2"/>
          </a:effectRef>
          <a:fontRef idx="minor">
            <a:schemeClr val="dk1"/>
          </a:fontRef>
        </dgm:style>
      </dgm:prSet>
      <dgm:spPr/>
      <dgm:t>
        <a:bodyPr/>
        <a:lstStyle/>
        <a:p>
          <a:r>
            <a:rPr lang="en-GB" smtClean="0"/>
            <a:t>Yes or unknown</a:t>
          </a:r>
          <a:endParaRPr lang="en-GB" dirty="0" smtClean="0"/>
        </a:p>
      </dgm:t>
    </dgm:pt>
    <dgm:pt modelId="{7DE0F0B1-6DC2-4083-ADA9-4B38B803AD8D}" type="parTrans" cxnId="{4FB55245-A5A5-4A22-B830-0E9E1C42A218}">
      <dgm:prSet/>
      <dgm:spPr/>
      <dgm:t>
        <a:bodyPr/>
        <a:lstStyle/>
        <a:p>
          <a:endParaRPr lang="en-GB"/>
        </a:p>
      </dgm:t>
    </dgm:pt>
    <dgm:pt modelId="{9773EC8F-D62F-49CA-B59D-E7C373F53EDC}" type="sibTrans" cxnId="{4FB55245-A5A5-4A22-B830-0E9E1C42A218}">
      <dgm:prSet/>
      <dgm:spPr/>
      <dgm:t>
        <a:bodyPr/>
        <a:lstStyle/>
        <a:p>
          <a:endParaRPr lang="en-GB"/>
        </a:p>
      </dgm:t>
    </dgm:pt>
    <dgm:pt modelId="{BBB0BAAE-3734-4880-A211-B92FEF60A692}">
      <dgm:prSet>
        <dgm:style>
          <a:lnRef idx="2">
            <a:schemeClr val="accent1"/>
          </a:lnRef>
          <a:fillRef idx="1">
            <a:schemeClr val="lt1"/>
          </a:fillRef>
          <a:effectRef idx="0">
            <a:schemeClr val="accent1"/>
          </a:effectRef>
          <a:fontRef idx="minor">
            <a:schemeClr val="dk1"/>
          </a:fontRef>
        </dgm:style>
      </dgm:prSet>
      <dgm:spPr/>
      <dgm:t>
        <a:bodyPr/>
        <a:lstStyle/>
        <a:p>
          <a:r>
            <a:rPr lang="en-GB" smtClean="0"/>
            <a:t>No</a:t>
          </a:r>
          <a:endParaRPr lang="en-GB" dirty="0" smtClean="0"/>
        </a:p>
      </dgm:t>
    </dgm:pt>
    <dgm:pt modelId="{857A3B3A-6300-4263-8E7A-55CA29BFBB2E}" type="parTrans" cxnId="{8362F01F-B9AC-4766-9A2B-D78C05FE2A1A}">
      <dgm:prSet/>
      <dgm:spPr/>
      <dgm:t>
        <a:bodyPr/>
        <a:lstStyle/>
        <a:p>
          <a:endParaRPr lang="en-GB"/>
        </a:p>
      </dgm:t>
    </dgm:pt>
    <dgm:pt modelId="{9736C5AD-1334-4A6D-AE04-102B1B1558E6}" type="sibTrans" cxnId="{8362F01F-B9AC-4766-9A2B-D78C05FE2A1A}">
      <dgm:prSet/>
      <dgm:spPr/>
      <dgm:t>
        <a:bodyPr/>
        <a:lstStyle/>
        <a:p>
          <a:endParaRPr lang="en-GB"/>
        </a:p>
      </dgm:t>
    </dgm:pt>
    <dgm:pt modelId="{711952A9-03C2-400C-BFDC-3F1A448C32B4}">
      <dgm:prSet/>
      <dgm:spPr/>
      <dgm:t>
        <a:bodyPr/>
        <a:lstStyle/>
        <a:p>
          <a:r>
            <a:rPr lang="en-GB" dirty="0" smtClean="0">
              <a:solidFill>
                <a:srgbClr val="FF0000"/>
              </a:solidFill>
            </a:rPr>
            <a:t>UPA-EC*</a:t>
          </a:r>
        </a:p>
        <a:p>
          <a:r>
            <a:rPr lang="en-GB" dirty="0" smtClean="0"/>
            <a:t>+start contraception after 5 days</a:t>
          </a:r>
        </a:p>
        <a:p>
          <a:r>
            <a:rPr lang="en-GB" dirty="0" smtClean="0"/>
            <a:t>Reconsider Cu-IUD if all UPSI within 120 hours or if currently within 5 days after likely ovulation</a:t>
          </a:r>
        </a:p>
        <a:p>
          <a:r>
            <a:rPr lang="en-GB" dirty="0" smtClean="0"/>
            <a:t>If UPA not suitable: LNG-EC**</a:t>
          </a:r>
        </a:p>
        <a:p>
          <a:r>
            <a:rPr lang="en-GB" dirty="0" smtClean="0"/>
            <a:t>+immediate QS</a:t>
          </a:r>
          <a:endParaRPr lang="en-GB" dirty="0"/>
        </a:p>
      </dgm:t>
    </dgm:pt>
    <dgm:pt modelId="{0B44A89F-AF5E-49E4-8BD8-3159F6AD5E2B}" type="parTrans" cxnId="{27C18D4B-60D6-4E2C-8F2D-F8D69A485A7E}">
      <dgm:prSet/>
      <dgm:spPr/>
      <dgm:t>
        <a:bodyPr/>
        <a:lstStyle/>
        <a:p>
          <a:endParaRPr lang="en-GB"/>
        </a:p>
      </dgm:t>
    </dgm:pt>
    <dgm:pt modelId="{26A9562E-E811-4189-8371-09A655FD25FE}" type="sibTrans" cxnId="{27C18D4B-60D6-4E2C-8F2D-F8D69A485A7E}">
      <dgm:prSet/>
      <dgm:spPr/>
      <dgm:t>
        <a:bodyPr/>
        <a:lstStyle/>
        <a:p>
          <a:endParaRPr lang="en-GB"/>
        </a:p>
      </dgm:t>
    </dgm:pt>
    <dgm:pt modelId="{4DC5896B-F0DE-4541-916D-7D954EDC753C}">
      <dgm:prSet/>
      <dgm:spPr/>
      <dgm:t>
        <a:bodyPr/>
        <a:lstStyle/>
        <a:p>
          <a:r>
            <a:rPr lang="en-GB" dirty="0" smtClean="0"/>
            <a:t>BMI&gt;26kg/m2 or weight &gt;70kg</a:t>
          </a:r>
          <a:endParaRPr lang="en-GB" dirty="0"/>
        </a:p>
      </dgm:t>
    </dgm:pt>
    <dgm:pt modelId="{15167C08-697A-45C7-B90A-075AD956C015}" type="parTrans" cxnId="{D21721C0-9614-412F-A004-41CD9A4F539D}">
      <dgm:prSet/>
      <dgm:spPr/>
      <dgm:t>
        <a:bodyPr/>
        <a:lstStyle/>
        <a:p>
          <a:endParaRPr lang="en-GB"/>
        </a:p>
      </dgm:t>
    </dgm:pt>
    <dgm:pt modelId="{AED604DD-8444-4D7C-9FFD-05D93615EFEC}" type="sibTrans" cxnId="{D21721C0-9614-412F-A004-41CD9A4F539D}">
      <dgm:prSet/>
      <dgm:spPr/>
      <dgm:t>
        <a:bodyPr/>
        <a:lstStyle/>
        <a:p>
          <a:endParaRPr lang="en-GB"/>
        </a:p>
      </dgm:t>
    </dgm:pt>
    <dgm:pt modelId="{8F98BB83-8797-4ECD-BFEC-ED8F982434CE}">
      <dgm:prSet>
        <dgm:style>
          <a:lnRef idx="2">
            <a:schemeClr val="accent2"/>
          </a:lnRef>
          <a:fillRef idx="1">
            <a:schemeClr val="lt1"/>
          </a:fillRef>
          <a:effectRef idx="0">
            <a:schemeClr val="accent2"/>
          </a:effectRef>
          <a:fontRef idx="minor">
            <a:schemeClr val="dk1"/>
          </a:fontRef>
        </dgm:style>
      </dgm:prSet>
      <dgm:spPr/>
      <dgm:t>
        <a:bodyPr/>
        <a:lstStyle/>
        <a:p>
          <a:r>
            <a:rPr lang="en-GB" smtClean="0"/>
            <a:t>Yes</a:t>
          </a:r>
          <a:endParaRPr lang="en-GB" dirty="0" smtClean="0"/>
        </a:p>
      </dgm:t>
    </dgm:pt>
    <dgm:pt modelId="{6D092B1D-38D9-426E-AC38-653418F778E7}" type="parTrans" cxnId="{B32F1670-6AA7-41E5-AFD5-29A5A163A5F2}">
      <dgm:prSet/>
      <dgm:spPr/>
      <dgm:t>
        <a:bodyPr/>
        <a:lstStyle/>
        <a:p>
          <a:endParaRPr lang="en-GB"/>
        </a:p>
      </dgm:t>
    </dgm:pt>
    <dgm:pt modelId="{5277A5AC-344B-4832-967E-684626E4B501}" type="sibTrans" cxnId="{B32F1670-6AA7-41E5-AFD5-29A5A163A5F2}">
      <dgm:prSet/>
      <dgm:spPr/>
      <dgm:t>
        <a:bodyPr/>
        <a:lstStyle/>
        <a:p>
          <a:endParaRPr lang="en-GB"/>
        </a:p>
      </dgm:t>
    </dgm:pt>
    <dgm:pt modelId="{57CA31E5-DCAD-42E1-A639-166CE949D1A8}">
      <dgm:prSet>
        <dgm:style>
          <a:lnRef idx="2">
            <a:schemeClr val="accent1"/>
          </a:lnRef>
          <a:fillRef idx="1">
            <a:schemeClr val="lt1"/>
          </a:fillRef>
          <a:effectRef idx="0">
            <a:schemeClr val="accent1"/>
          </a:effectRef>
          <a:fontRef idx="minor">
            <a:schemeClr val="dk1"/>
          </a:fontRef>
        </dgm:style>
      </dgm:prSet>
      <dgm:spPr/>
      <dgm:t>
        <a:bodyPr/>
        <a:lstStyle/>
        <a:p>
          <a:r>
            <a:rPr lang="en-GB" smtClean="0"/>
            <a:t>No</a:t>
          </a:r>
          <a:endParaRPr lang="en-GB" dirty="0" smtClean="0"/>
        </a:p>
      </dgm:t>
    </dgm:pt>
    <dgm:pt modelId="{08AF097D-925A-4298-AC30-2DF8B0973631}" type="parTrans" cxnId="{F0976F8B-1F8B-42B6-A88D-F881DF41BF66}">
      <dgm:prSet/>
      <dgm:spPr/>
      <dgm:t>
        <a:bodyPr/>
        <a:lstStyle/>
        <a:p>
          <a:endParaRPr lang="en-GB"/>
        </a:p>
      </dgm:t>
    </dgm:pt>
    <dgm:pt modelId="{66E14C0E-5946-49A1-B412-6037E88492F8}" type="sibTrans" cxnId="{F0976F8B-1F8B-42B6-A88D-F881DF41BF66}">
      <dgm:prSet/>
      <dgm:spPr/>
      <dgm:t>
        <a:bodyPr/>
        <a:lstStyle/>
        <a:p>
          <a:endParaRPr lang="en-GB"/>
        </a:p>
      </dgm:t>
    </dgm:pt>
    <dgm:pt modelId="{B5E2A1D8-4769-4169-89CF-66FFF7ABA1C4}">
      <dgm:prSet/>
      <dgm:spPr/>
      <dgm:t>
        <a:bodyPr/>
        <a:lstStyle/>
        <a:p>
          <a:r>
            <a:rPr lang="en-GB" dirty="0" smtClean="0">
              <a:solidFill>
                <a:srgbClr val="FF0000"/>
              </a:solidFill>
            </a:rPr>
            <a:t>UPA-EC*</a:t>
          </a:r>
        </a:p>
        <a:p>
          <a:r>
            <a:rPr lang="en-GB" dirty="0" smtClean="0"/>
            <a:t>+start contraception after 5 days</a:t>
          </a:r>
        </a:p>
        <a:p>
          <a:r>
            <a:rPr lang="en-GB" dirty="0" smtClean="0"/>
            <a:t>OR</a:t>
          </a:r>
        </a:p>
        <a:p>
          <a:r>
            <a:rPr lang="en-GB" dirty="0" smtClean="0"/>
            <a:t>Double dose (3mg) LNG-EC</a:t>
          </a:r>
        </a:p>
        <a:p>
          <a:r>
            <a:rPr lang="en-GB" dirty="0" smtClean="0"/>
            <a:t>+immediate QS</a:t>
          </a:r>
          <a:endParaRPr lang="en-GB" dirty="0"/>
        </a:p>
      </dgm:t>
    </dgm:pt>
    <dgm:pt modelId="{B10F4BDF-AF05-4846-8C19-D69F5752FAAE}" type="parTrans" cxnId="{A9AD0065-4D72-429B-A010-3BA735DD8B9D}">
      <dgm:prSet/>
      <dgm:spPr/>
      <dgm:t>
        <a:bodyPr/>
        <a:lstStyle/>
        <a:p>
          <a:endParaRPr lang="en-GB"/>
        </a:p>
      </dgm:t>
    </dgm:pt>
    <dgm:pt modelId="{D846B596-5319-4D45-AA02-3517F6DC9AB1}" type="sibTrans" cxnId="{A9AD0065-4D72-429B-A010-3BA735DD8B9D}">
      <dgm:prSet/>
      <dgm:spPr/>
      <dgm:t>
        <a:bodyPr/>
        <a:lstStyle/>
        <a:p>
          <a:endParaRPr lang="en-GB"/>
        </a:p>
      </dgm:t>
    </dgm:pt>
    <dgm:pt modelId="{6D4EADEF-C88E-4800-AEA0-CAFC61320C65}">
      <dgm:prSet/>
      <dgm:spPr/>
      <dgm:t>
        <a:bodyPr/>
        <a:lstStyle/>
        <a:p>
          <a:r>
            <a:rPr lang="en-GB" dirty="0" smtClean="0">
              <a:solidFill>
                <a:schemeClr val="tx2"/>
              </a:solidFill>
            </a:rPr>
            <a:t>LNG-EC**</a:t>
          </a:r>
        </a:p>
        <a:p>
          <a:r>
            <a:rPr lang="en-GB" dirty="0" smtClean="0"/>
            <a:t>+immediate QS</a:t>
          </a:r>
        </a:p>
        <a:p>
          <a:r>
            <a:rPr lang="en-GB" dirty="0" smtClean="0"/>
            <a:t>Or</a:t>
          </a:r>
        </a:p>
        <a:p>
          <a:r>
            <a:rPr lang="en-GB" dirty="0" smtClean="0"/>
            <a:t>UPA-EC</a:t>
          </a:r>
        </a:p>
        <a:p>
          <a:r>
            <a:rPr lang="en-GB" dirty="0" smtClean="0"/>
            <a:t>+start contraception after 5 days</a:t>
          </a:r>
        </a:p>
        <a:p>
          <a:endParaRPr lang="en-GB" dirty="0" smtClean="0"/>
        </a:p>
      </dgm:t>
    </dgm:pt>
    <dgm:pt modelId="{EE008609-7701-4B6E-A5D5-E2E71746A722}" type="parTrans" cxnId="{6544B951-2B33-4BFC-AABA-EEB48614CCA1}">
      <dgm:prSet/>
      <dgm:spPr/>
      <dgm:t>
        <a:bodyPr/>
        <a:lstStyle/>
        <a:p>
          <a:endParaRPr lang="en-GB"/>
        </a:p>
      </dgm:t>
    </dgm:pt>
    <dgm:pt modelId="{DF41431F-DFD4-43C8-83E8-C408461717AC}" type="sibTrans" cxnId="{6544B951-2B33-4BFC-AABA-EEB48614CCA1}">
      <dgm:prSet/>
      <dgm:spPr/>
      <dgm:t>
        <a:bodyPr/>
        <a:lstStyle/>
        <a:p>
          <a:endParaRPr lang="en-GB"/>
        </a:p>
      </dgm:t>
    </dgm:pt>
    <dgm:pt modelId="{38B08B7B-CEC9-4BD3-9625-88780845E0AE}">
      <dgm:prSet phldrT="[Text]"/>
      <dgm:spPr/>
      <dgm:t>
        <a:bodyPr/>
        <a:lstStyle/>
        <a:p>
          <a:r>
            <a:rPr lang="en-GB" smtClean="0"/>
            <a:t>Last </a:t>
          </a:r>
          <a:r>
            <a:rPr lang="en-GB" dirty="0" smtClean="0"/>
            <a:t>UPSI &lt;96 hours ago</a:t>
          </a:r>
          <a:endParaRPr lang="en-GB" dirty="0"/>
        </a:p>
      </dgm:t>
    </dgm:pt>
    <dgm:pt modelId="{8E142375-A6F7-4ED9-9D1E-A9462DA03DF3}" type="parTrans" cxnId="{913F932F-4534-4C95-B43B-5685D5F8B0C9}">
      <dgm:prSet/>
      <dgm:spPr/>
      <dgm:t>
        <a:bodyPr/>
        <a:lstStyle/>
        <a:p>
          <a:endParaRPr lang="en-GB"/>
        </a:p>
      </dgm:t>
    </dgm:pt>
    <dgm:pt modelId="{57CEB00A-1342-453D-B343-A68A32EB7395}" type="sibTrans" cxnId="{913F932F-4534-4C95-B43B-5685D5F8B0C9}">
      <dgm:prSet/>
      <dgm:spPr/>
      <dgm:t>
        <a:bodyPr/>
        <a:lstStyle/>
        <a:p>
          <a:endParaRPr lang="en-GB"/>
        </a:p>
      </dgm:t>
    </dgm:pt>
    <dgm:pt modelId="{298341E5-A57D-477D-B944-EE39C5885D7A}" type="pres">
      <dgm:prSet presAssocID="{CE7D2F32-0DF3-46CB-9684-0933C415121A}" presName="hierChild1" presStyleCnt="0">
        <dgm:presLayoutVars>
          <dgm:orgChart val="1"/>
          <dgm:chPref val="1"/>
          <dgm:dir/>
          <dgm:animOne val="branch"/>
          <dgm:animLvl val="lvl"/>
          <dgm:resizeHandles/>
        </dgm:presLayoutVars>
      </dgm:prSet>
      <dgm:spPr/>
      <dgm:t>
        <a:bodyPr/>
        <a:lstStyle/>
        <a:p>
          <a:endParaRPr lang="en-GB"/>
        </a:p>
      </dgm:t>
    </dgm:pt>
    <dgm:pt modelId="{D7363A01-63F9-4E6C-902C-90998189EB6E}" type="pres">
      <dgm:prSet presAssocID="{38B08B7B-CEC9-4BD3-9625-88780845E0AE}" presName="hierRoot1" presStyleCnt="0">
        <dgm:presLayoutVars>
          <dgm:hierBranch val="init"/>
        </dgm:presLayoutVars>
      </dgm:prSet>
      <dgm:spPr/>
    </dgm:pt>
    <dgm:pt modelId="{662B86AE-C753-46BC-B277-B58B785103F4}" type="pres">
      <dgm:prSet presAssocID="{38B08B7B-CEC9-4BD3-9625-88780845E0AE}" presName="rootComposite1" presStyleCnt="0"/>
      <dgm:spPr/>
    </dgm:pt>
    <dgm:pt modelId="{748D0192-82DC-4377-AAA8-8AAF325543C8}" type="pres">
      <dgm:prSet presAssocID="{38B08B7B-CEC9-4BD3-9625-88780845E0AE}" presName="rootText1" presStyleLbl="node0" presStyleIdx="0" presStyleCnt="1" custScaleY="61340" custLinFactNeighborY="-42728">
        <dgm:presLayoutVars>
          <dgm:chPref val="3"/>
        </dgm:presLayoutVars>
      </dgm:prSet>
      <dgm:spPr/>
      <dgm:t>
        <a:bodyPr/>
        <a:lstStyle/>
        <a:p>
          <a:endParaRPr lang="en-GB"/>
        </a:p>
      </dgm:t>
    </dgm:pt>
    <dgm:pt modelId="{8DA5B2BA-F064-48A7-83EB-50C3C53E08B3}" type="pres">
      <dgm:prSet presAssocID="{38B08B7B-CEC9-4BD3-9625-88780845E0AE}" presName="rootConnector1" presStyleLbl="node1" presStyleIdx="0" presStyleCnt="0"/>
      <dgm:spPr/>
      <dgm:t>
        <a:bodyPr/>
        <a:lstStyle/>
        <a:p>
          <a:endParaRPr lang="en-GB"/>
        </a:p>
      </dgm:t>
    </dgm:pt>
    <dgm:pt modelId="{4EF123B5-F1BC-4FFC-B771-ADC819C8E9E0}" type="pres">
      <dgm:prSet presAssocID="{38B08B7B-CEC9-4BD3-9625-88780845E0AE}" presName="hierChild2" presStyleCnt="0"/>
      <dgm:spPr/>
    </dgm:pt>
    <dgm:pt modelId="{E8258C51-B8DD-4890-BAD3-5CB9F68BEB3D}" type="pres">
      <dgm:prSet presAssocID="{74607339-7421-4E2C-B7EC-5FF18237C6BD}" presName="Name37" presStyleLbl="parChTrans1D2" presStyleIdx="0" presStyleCnt="2"/>
      <dgm:spPr/>
      <dgm:t>
        <a:bodyPr/>
        <a:lstStyle/>
        <a:p>
          <a:endParaRPr lang="en-GB"/>
        </a:p>
      </dgm:t>
    </dgm:pt>
    <dgm:pt modelId="{920ACEAA-54B9-4CE8-B849-561A46B733B7}" type="pres">
      <dgm:prSet presAssocID="{D77F8DC9-B557-4AD9-8F0E-CAE4812B86CF}" presName="hierRoot2" presStyleCnt="0">
        <dgm:presLayoutVars>
          <dgm:hierBranch val="init"/>
        </dgm:presLayoutVars>
      </dgm:prSet>
      <dgm:spPr/>
      <dgm:t>
        <a:bodyPr/>
        <a:lstStyle/>
        <a:p>
          <a:endParaRPr lang="en-GB"/>
        </a:p>
      </dgm:t>
    </dgm:pt>
    <dgm:pt modelId="{04D1054A-79BC-4700-97EF-942308CE29FC}" type="pres">
      <dgm:prSet presAssocID="{D77F8DC9-B557-4AD9-8F0E-CAE4812B86CF}" presName="rootComposite" presStyleCnt="0"/>
      <dgm:spPr/>
      <dgm:t>
        <a:bodyPr/>
        <a:lstStyle/>
        <a:p>
          <a:endParaRPr lang="en-GB"/>
        </a:p>
      </dgm:t>
    </dgm:pt>
    <dgm:pt modelId="{A80B3B14-B9A7-4644-9E94-12EBC735AE62}" type="pres">
      <dgm:prSet presAssocID="{D77F8DC9-B557-4AD9-8F0E-CAE4812B86CF}" presName="rootText" presStyleLbl="node2" presStyleIdx="0" presStyleCnt="2" custScaleY="34793" custLinFactNeighborY="-49351">
        <dgm:presLayoutVars>
          <dgm:chPref val="3"/>
        </dgm:presLayoutVars>
      </dgm:prSet>
      <dgm:spPr/>
      <dgm:t>
        <a:bodyPr/>
        <a:lstStyle/>
        <a:p>
          <a:endParaRPr lang="en-GB"/>
        </a:p>
      </dgm:t>
    </dgm:pt>
    <dgm:pt modelId="{A4EA67CA-A8E9-4522-B88D-446A70B2F0B8}" type="pres">
      <dgm:prSet presAssocID="{D77F8DC9-B557-4AD9-8F0E-CAE4812B86CF}" presName="rootConnector" presStyleLbl="node2" presStyleIdx="0" presStyleCnt="2"/>
      <dgm:spPr/>
      <dgm:t>
        <a:bodyPr/>
        <a:lstStyle/>
        <a:p>
          <a:endParaRPr lang="en-GB"/>
        </a:p>
      </dgm:t>
    </dgm:pt>
    <dgm:pt modelId="{EE3EB6AE-5A7A-431A-869E-B89259D2A929}" type="pres">
      <dgm:prSet presAssocID="{D77F8DC9-B557-4AD9-8F0E-CAE4812B86CF}" presName="hierChild4" presStyleCnt="0"/>
      <dgm:spPr/>
      <dgm:t>
        <a:bodyPr/>
        <a:lstStyle/>
        <a:p>
          <a:endParaRPr lang="en-GB"/>
        </a:p>
      </dgm:t>
    </dgm:pt>
    <dgm:pt modelId="{16F57664-5E47-4A3D-B3EE-43E46C54280E}" type="pres">
      <dgm:prSet presAssocID="{418C446F-CACC-4B24-882B-D425B4BA5BB9}" presName="Name37" presStyleLbl="parChTrans1D3" presStyleIdx="0" presStyleCnt="2"/>
      <dgm:spPr/>
      <dgm:t>
        <a:bodyPr/>
        <a:lstStyle/>
        <a:p>
          <a:endParaRPr lang="en-GB"/>
        </a:p>
      </dgm:t>
    </dgm:pt>
    <dgm:pt modelId="{6FB24BCC-2B94-46EB-8039-0E49661A95FF}" type="pres">
      <dgm:prSet presAssocID="{A9CC80F1-8570-4A95-9A89-C1D27A44FDBC}" presName="hierRoot2" presStyleCnt="0">
        <dgm:presLayoutVars>
          <dgm:hierBranch val="init"/>
        </dgm:presLayoutVars>
      </dgm:prSet>
      <dgm:spPr/>
      <dgm:t>
        <a:bodyPr/>
        <a:lstStyle/>
        <a:p>
          <a:endParaRPr lang="en-GB"/>
        </a:p>
      </dgm:t>
    </dgm:pt>
    <dgm:pt modelId="{92AB5BFB-37B6-4285-8C2B-864D688C2CFF}" type="pres">
      <dgm:prSet presAssocID="{A9CC80F1-8570-4A95-9A89-C1D27A44FDBC}" presName="rootComposite" presStyleCnt="0"/>
      <dgm:spPr/>
      <dgm:t>
        <a:bodyPr/>
        <a:lstStyle/>
        <a:p>
          <a:endParaRPr lang="en-GB"/>
        </a:p>
      </dgm:t>
    </dgm:pt>
    <dgm:pt modelId="{42148250-D708-414C-973D-81BF82D9A2C2}" type="pres">
      <dgm:prSet presAssocID="{A9CC80F1-8570-4A95-9A89-C1D27A44FDBC}" presName="rootText" presStyleLbl="node3" presStyleIdx="0" presStyleCnt="2" custScaleX="150311" custScaleY="65213" custLinFactNeighborY="-80722">
        <dgm:presLayoutVars>
          <dgm:chPref val="3"/>
        </dgm:presLayoutVars>
      </dgm:prSet>
      <dgm:spPr/>
      <dgm:t>
        <a:bodyPr/>
        <a:lstStyle/>
        <a:p>
          <a:endParaRPr lang="en-GB"/>
        </a:p>
      </dgm:t>
    </dgm:pt>
    <dgm:pt modelId="{5020D2F1-03B3-4434-B0CB-70FA42911342}" type="pres">
      <dgm:prSet presAssocID="{A9CC80F1-8570-4A95-9A89-C1D27A44FDBC}" presName="rootConnector" presStyleLbl="node3" presStyleIdx="0" presStyleCnt="2"/>
      <dgm:spPr/>
      <dgm:t>
        <a:bodyPr/>
        <a:lstStyle/>
        <a:p>
          <a:endParaRPr lang="en-GB"/>
        </a:p>
      </dgm:t>
    </dgm:pt>
    <dgm:pt modelId="{3F354C70-A958-4F97-91EE-B7E1BF4F2964}" type="pres">
      <dgm:prSet presAssocID="{A9CC80F1-8570-4A95-9A89-C1D27A44FDBC}" presName="hierChild4" presStyleCnt="0"/>
      <dgm:spPr/>
      <dgm:t>
        <a:bodyPr/>
        <a:lstStyle/>
        <a:p>
          <a:endParaRPr lang="en-GB"/>
        </a:p>
      </dgm:t>
    </dgm:pt>
    <dgm:pt modelId="{C368C701-58F9-4E07-8C86-D60197D342D2}" type="pres">
      <dgm:prSet presAssocID="{7DE0F0B1-6DC2-4083-ADA9-4B38B803AD8D}" presName="Name37" presStyleLbl="parChTrans1D4" presStyleIdx="0" presStyleCnt="12"/>
      <dgm:spPr/>
      <dgm:t>
        <a:bodyPr/>
        <a:lstStyle/>
        <a:p>
          <a:endParaRPr lang="en-GB"/>
        </a:p>
      </dgm:t>
    </dgm:pt>
    <dgm:pt modelId="{25C010B5-013A-4D7E-BAFE-1CF2F4595E54}" type="pres">
      <dgm:prSet presAssocID="{A1647458-7599-44B7-95CB-F7E3F14D3764}" presName="hierRoot2" presStyleCnt="0">
        <dgm:presLayoutVars>
          <dgm:hierBranch val="init"/>
        </dgm:presLayoutVars>
      </dgm:prSet>
      <dgm:spPr/>
      <dgm:t>
        <a:bodyPr/>
        <a:lstStyle/>
        <a:p>
          <a:endParaRPr lang="en-GB"/>
        </a:p>
      </dgm:t>
    </dgm:pt>
    <dgm:pt modelId="{3B3769DC-7994-4D33-90F6-13DF6B8E8E62}" type="pres">
      <dgm:prSet presAssocID="{A1647458-7599-44B7-95CB-F7E3F14D3764}" presName="rootComposite" presStyleCnt="0"/>
      <dgm:spPr/>
      <dgm:t>
        <a:bodyPr/>
        <a:lstStyle/>
        <a:p>
          <a:endParaRPr lang="en-GB"/>
        </a:p>
      </dgm:t>
    </dgm:pt>
    <dgm:pt modelId="{E90758F5-B898-472D-9BA3-4610038B2FED}" type="pres">
      <dgm:prSet presAssocID="{A1647458-7599-44B7-95CB-F7E3F14D3764}" presName="rootText" presStyleLbl="node4" presStyleIdx="0" presStyleCnt="12" custScaleY="44552" custLinFactNeighborY="-90523">
        <dgm:presLayoutVars>
          <dgm:chPref val="3"/>
        </dgm:presLayoutVars>
      </dgm:prSet>
      <dgm:spPr/>
      <dgm:t>
        <a:bodyPr/>
        <a:lstStyle/>
        <a:p>
          <a:endParaRPr lang="en-GB"/>
        </a:p>
      </dgm:t>
    </dgm:pt>
    <dgm:pt modelId="{7B68C3F9-7722-4FA0-AF9C-1CC49AFDF895}" type="pres">
      <dgm:prSet presAssocID="{A1647458-7599-44B7-95CB-F7E3F14D3764}" presName="rootConnector" presStyleLbl="node4" presStyleIdx="0" presStyleCnt="12"/>
      <dgm:spPr/>
      <dgm:t>
        <a:bodyPr/>
        <a:lstStyle/>
        <a:p>
          <a:endParaRPr lang="en-GB"/>
        </a:p>
      </dgm:t>
    </dgm:pt>
    <dgm:pt modelId="{17F342DD-DEF6-46C0-BB88-12E5F8F85543}" type="pres">
      <dgm:prSet presAssocID="{A1647458-7599-44B7-95CB-F7E3F14D3764}" presName="hierChild4" presStyleCnt="0"/>
      <dgm:spPr/>
      <dgm:t>
        <a:bodyPr/>
        <a:lstStyle/>
        <a:p>
          <a:endParaRPr lang="en-GB"/>
        </a:p>
      </dgm:t>
    </dgm:pt>
    <dgm:pt modelId="{A2F4FEA3-FC9E-4440-8B6D-4B31F6A90755}" type="pres">
      <dgm:prSet presAssocID="{0B44A89F-AF5E-49E4-8BD8-3159F6AD5E2B}" presName="Name37" presStyleLbl="parChTrans1D4" presStyleIdx="1" presStyleCnt="12"/>
      <dgm:spPr/>
      <dgm:t>
        <a:bodyPr/>
        <a:lstStyle/>
        <a:p>
          <a:endParaRPr lang="en-GB"/>
        </a:p>
      </dgm:t>
    </dgm:pt>
    <dgm:pt modelId="{43817574-0D20-4492-86A8-1AE0855184E6}" type="pres">
      <dgm:prSet presAssocID="{711952A9-03C2-400C-BFDC-3F1A448C32B4}" presName="hierRoot2" presStyleCnt="0">
        <dgm:presLayoutVars>
          <dgm:hierBranch val="init"/>
        </dgm:presLayoutVars>
      </dgm:prSet>
      <dgm:spPr/>
      <dgm:t>
        <a:bodyPr/>
        <a:lstStyle/>
        <a:p>
          <a:endParaRPr lang="en-GB"/>
        </a:p>
      </dgm:t>
    </dgm:pt>
    <dgm:pt modelId="{43BDC104-DC29-48D8-BF6A-EB443B8735D8}" type="pres">
      <dgm:prSet presAssocID="{711952A9-03C2-400C-BFDC-3F1A448C32B4}" presName="rootComposite" presStyleCnt="0"/>
      <dgm:spPr/>
      <dgm:t>
        <a:bodyPr/>
        <a:lstStyle/>
        <a:p>
          <a:endParaRPr lang="en-GB"/>
        </a:p>
      </dgm:t>
    </dgm:pt>
    <dgm:pt modelId="{9D9F7BCB-0801-4319-944E-982D8AC66366}" type="pres">
      <dgm:prSet presAssocID="{711952A9-03C2-400C-BFDC-3F1A448C32B4}" presName="rootText" presStyleLbl="node4" presStyleIdx="1" presStyleCnt="12" custScaleY="192592" custLinFactNeighborX="-14721" custLinFactNeighborY="76742">
        <dgm:presLayoutVars>
          <dgm:chPref val="3"/>
        </dgm:presLayoutVars>
      </dgm:prSet>
      <dgm:spPr/>
      <dgm:t>
        <a:bodyPr/>
        <a:lstStyle/>
        <a:p>
          <a:endParaRPr lang="en-GB"/>
        </a:p>
      </dgm:t>
    </dgm:pt>
    <dgm:pt modelId="{A766C35B-5184-4781-B9CC-1CAB2255E3CB}" type="pres">
      <dgm:prSet presAssocID="{711952A9-03C2-400C-BFDC-3F1A448C32B4}" presName="rootConnector" presStyleLbl="node4" presStyleIdx="1" presStyleCnt="12"/>
      <dgm:spPr/>
      <dgm:t>
        <a:bodyPr/>
        <a:lstStyle/>
        <a:p>
          <a:endParaRPr lang="en-GB"/>
        </a:p>
      </dgm:t>
    </dgm:pt>
    <dgm:pt modelId="{8B31D5EE-1EB9-49DC-A397-8263C1ACDF38}" type="pres">
      <dgm:prSet presAssocID="{711952A9-03C2-400C-BFDC-3F1A448C32B4}" presName="hierChild4" presStyleCnt="0"/>
      <dgm:spPr/>
      <dgm:t>
        <a:bodyPr/>
        <a:lstStyle/>
        <a:p>
          <a:endParaRPr lang="en-GB"/>
        </a:p>
      </dgm:t>
    </dgm:pt>
    <dgm:pt modelId="{E3DA5A47-5D52-46A7-AE88-185153925A9F}" type="pres">
      <dgm:prSet presAssocID="{711952A9-03C2-400C-BFDC-3F1A448C32B4}" presName="hierChild5" presStyleCnt="0"/>
      <dgm:spPr/>
      <dgm:t>
        <a:bodyPr/>
        <a:lstStyle/>
        <a:p>
          <a:endParaRPr lang="en-GB"/>
        </a:p>
      </dgm:t>
    </dgm:pt>
    <dgm:pt modelId="{45D0EAB7-764C-4EBC-95B1-A2A0FD01C4FD}" type="pres">
      <dgm:prSet presAssocID="{A1647458-7599-44B7-95CB-F7E3F14D3764}" presName="hierChild5" presStyleCnt="0"/>
      <dgm:spPr/>
      <dgm:t>
        <a:bodyPr/>
        <a:lstStyle/>
        <a:p>
          <a:endParaRPr lang="en-GB"/>
        </a:p>
      </dgm:t>
    </dgm:pt>
    <dgm:pt modelId="{A7B8245F-884C-4307-8BF6-E55203EAC077}" type="pres">
      <dgm:prSet presAssocID="{857A3B3A-6300-4263-8E7A-55CA29BFBB2E}" presName="Name37" presStyleLbl="parChTrans1D4" presStyleIdx="2" presStyleCnt="12"/>
      <dgm:spPr/>
      <dgm:t>
        <a:bodyPr/>
        <a:lstStyle/>
        <a:p>
          <a:endParaRPr lang="en-GB"/>
        </a:p>
      </dgm:t>
    </dgm:pt>
    <dgm:pt modelId="{E259A06A-C64D-4DA2-9819-F600DF880514}" type="pres">
      <dgm:prSet presAssocID="{BBB0BAAE-3734-4880-A211-B92FEF60A692}" presName="hierRoot2" presStyleCnt="0">
        <dgm:presLayoutVars>
          <dgm:hierBranch val="init"/>
        </dgm:presLayoutVars>
      </dgm:prSet>
      <dgm:spPr/>
      <dgm:t>
        <a:bodyPr/>
        <a:lstStyle/>
        <a:p>
          <a:endParaRPr lang="en-GB"/>
        </a:p>
      </dgm:t>
    </dgm:pt>
    <dgm:pt modelId="{09112F27-D16C-42F6-976B-18ABDCBD4ECE}" type="pres">
      <dgm:prSet presAssocID="{BBB0BAAE-3734-4880-A211-B92FEF60A692}" presName="rootComposite" presStyleCnt="0"/>
      <dgm:spPr/>
      <dgm:t>
        <a:bodyPr/>
        <a:lstStyle/>
        <a:p>
          <a:endParaRPr lang="en-GB"/>
        </a:p>
      </dgm:t>
    </dgm:pt>
    <dgm:pt modelId="{2D19A616-1093-4417-94E2-02E96A6B48BD}" type="pres">
      <dgm:prSet presAssocID="{BBB0BAAE-3734-4880-A211-B92FEF60A692}" presName="rootText" presStyleLbl="node4" presStyleIdx="2" presStyleCnt="12" custScaleY="42156" custLinFactNeighborX="12002" custLinFactNeighborY="-91917">
        <dgm:presLayoutVars>
          <dgm:chPref val="3"/>
        </dgm:presLayoutVars>
      </dgm:prSet>
      <dgm:spPr/>
      <dgm:t>
        <a:bodyPr/>
        <a:lstStyle/>
        <a:p>
          <a:endParaRPr lang="en-GB"/>
        </a:p>
      </dgm:t>
    </dgm:pt>
    <dgm:pt modelId="{B3951953-7997-4881-8D97-7B708121D783}" type="pres">
      <dgm:prSet presAssocID="{BBB0BAAE-3734-4880-A211-B92FEF60A692}" presName="rootConnector" presStyleLbl="node4" presStyleIdx="2" presStyleCnt="12"/>
      <dgm:spPr/>
      <dgm:t>
        <a:bodyPr/>
        <a:lstStyle/>
        <a:p>
          <a:endParaRPr lang="en-GB"/>
        </a:p>
      </dgm:t>
    </dgm:pt>
    <dgm:pt modelId="{4A0B6C2A-1FDD-4BC0-BF72-545C074D9987}" type="pres">
      <dgm:prSet presAssocID="{BBB0BAAE-3734-4880-A211-B92FEF60A692}" presName="hierChild4" presStyleCnt="0"/>
      <dgm:spPr/>
      <dgm:t>
        <a:bodyPr/>
        <a:lstStyle/>
        <a:p>
          <a:endParaRPr lang="en-GB"/>
        </a:p>
      </dgm:t>
    </dgm:pt>
    <dgm:pt modelId="{DACA68BB-3FD7-48BA-9585-E1A4C0E73CD7}" type="pres">
      <dgm:prSet presAssocID="{15167C08-697A-45C7-B90A-075AD956C015}" presName="Name37" presStyleLbl="parChTrans1D4" presStyleIdx="3" presStyleCnt="12"/>
      <dgm:spPr/>
      <dgm:t>
        <a:bodyPr/>
        <a:lstStyle/>
        <a:p>
          <a:endParaRPr lang="en-GB"/>
        </a:p>
      </dgm:t>
    </dgm:pt>
    <dgm:pt modelId="{F0AB4DA1-57E6-4677-A557-0EB889C217CB}" type="pres">
      <dgm:prSet presAssocID="{4DC5896B-F0DE-4541-916D-7D954EDC753C}" presName="hierRoot2" presStyleCnt="0">
        <dgm:presLayoutVars>
          <dgm:hierBranch val="init"/>
        </dgm:presLayoutVars>
      </dgm:prSet>
      <dgm:spPr/>
      <dgm:t>
        <a:bodyPr/>
        <a:lstStyle/>
        <a:p>
          <a:endParaRPr lang="en-GB"/>
        </a:p>
      </dgm:t>
    </dgm:pt>
    <dgm:pt modelId="{D6CDAFFD-26C5-4102-B099-0A0974004DD0}" type="pres">
      <dgm:prSet presAssocID="{4DC5896B-F0DE-4541-916D-7D954EDC753C}" presName="rootComposite" presStyleCnt="0"/>
      <dgm:spPr/>
      <dgm:t>
        <a:bodyPr/>
        <a:lstStyle/>
        <a:p>
          <a:endParaRPr lang="en-GB"/>
        </a:p>
      </dgm:t>
    </dgm:pt>
    <dgm:pt modelId="{294EB554-D55A-4822-A29F-BAF2872EC7BA}" type="pres">
      <dgm:prSet presAssocID="{4DC5896B-F0DE-4541-916D-7D954EDC753C}" presName="rootText" presStyleLbl="node4" presStyleIdx="3" presStyleCnt="12" custScaleY="60088" custLinFactY="-19783" custLinFactNeighborX="9791" custLinFactNeighborY="-100000">
        <dgm:presLayoutVars>
          <dgm:chPref val="3"/>
        </dgm:presLayoutVars>
      </dgm:prSet>
      <dgm:spPr/>
      <dgm:t>
        <a:bodyPr/>
        <a:lstStyle/>
        <a:p>
          <a:endParaRPr lang="en-GB"/>
        </a:p>
      </dgm:t>
    </dgm:pt>
    <dgm:pt modelId="{4C49873B-1F8B-4904-B61D-F0714D766344}" type="pres">
      <dgm:prSet presAssocID="{4DC5896B-F0DE-4541-916D-7D954EDC753C}" presName="rootConnector" presStyleLbl="node4" presStyleIdx="3" presStyleCnt="12"/>
      <dgm:spPr/>
      <dgm:t>
        <a:bodyPr/>
        <a:lstStyle/>
        <a:p>
          <a:endParaRPr lang="en-GB"/>
        </a:p>
      </dgm:t>
    </dgm:pt>
    <dgm:pt modelId="{018ECE5E-BC16-4187-8896-93237F9A416E}" type="pres">
      <dgm:prSet presAssocID="{4DC5896B-F0DE-4541-916D-7D954EDC753C}" presName="hierChild4" presStyleCnt="0"/>
      <dgm:spPr/>
      <dgm:t>
        <a:bodyPr/>
        <a:lstStyle/>
        <a:p>
          <a:endParaRPr lang="en-GB"/>
        </a:p>
      </dgm:t>
    </dgm:pt>
    <dgm:pt modelId="{3CEC27EA-A75A-4D9B-9669-7D0AA2DDF9C1}" type="pres">
      <dgm:prSet presAssocID="{6D092B1D-38D9-426E-AC38-653418F778E7}" presName="Name37" presStyleLbl="parChTrans1D4" presStyleIdx="4" presStyleCnt="12"/>
      <dgm:spPr/>
      <dgm:t>
        <a:bodyPr/>
        <a:lstStyle/>
        <a:p>
          <a:endParaRPr lang="en-GB"/>
        </a:p>
      </dgm:t>
    </dgm:pt>
    <dgm:pt modelId="{BFF670FE-C90F-4FBC-B09F-DD21DDEBBC65}" type="pres">
      <dgm:prSet presAssocID="{8F98BB83-8797-4ECD-BFEC-ED8F982434CE}" presName="hierRoot2" presStyleCnt="0">
        <dgm:presLayoutVars>
          <dgm:hierBranch val="init"/>
        </dgm:presLayoutVars>
      </dgm:prSet>
      <dgm:spPr/>
      <dgm:t>
        <a:bodyPr/>
        <a:lstStyle/>
        <a:p>
          <a:endParaRPr lang="en-GB"/>
        </a:p>
      </dgm:t>
    </dgm:pt>
    <dgm:pt modelId="{E39C5139-ED98-488C-9158-6E6018B800C0}" type="pres">
      <dgm:prSet presAssocID="{8F98BB83-8797-4ECD-BFEC-ED8F982434CE}" presName="rootComposite" presStyleCnt="0"/>
      <dgm:spPr/>
      <dgm:t>
        <a:bodyPr/>
        <a:lstStyle/>
        <a:p>
          <a:endParaRPr lang="en-GB"/>
        </a:p>
      </dgm:t>
    </dgm:pt>
    <dgm:pt modelId="{D69194A0-795B-45B7-8220-54004A429DB7}" type="pres">
      <dgm:prSet presAssocID="{8F98BB83-8797-4ECD-BFEC-ED8F982434CE}" presName="rootText" presStyleLbl="node4" presStyleIdx="4" presStyleCnt="12" custScaleY="40628" custLinFactY="-26188" custLinFactNeighborY="-100000">
        <dgm:presLayoutVars>
          <dgm:chPref val="3"/>
        </dgm:presLayoutVars>
      </dgm:prSet>
      <dgm:spPr/>
      <dgm:t>
        <a:bodyPr/>
        <a:lstStyle/>
        <a:p>
          <a:endParaRPr lang="en-GB"/>
        </a:p>
      </dgm:t>
    </dgm:pt>
    <dgm:pt modelId="{4A4E9F2D-3B21-4306-8727-6232AFD0204B}" type="pres">
      <dgm:prSet presAssocID="{8F98BB83-8797-4ECD-BFEC-ED8F982434CE}" presName="rootConnector" presStyleLbl="node4" presStyleIdx="4" presStyleCnt="12"/>
      <dgm:spPr/>
      <dgm:t>
        <a:bodyPr/>
        <a:lstStyle/>
        <a:p>
          <a:endParaRPr lang="en-GB"/>
        </a:p>
      </dgm:t>
    </dgm:pt>
    <dgm:pt modelId="{1450B217-A70B-4C79-B215-C77C4F62060D}" type="pres">
      <dgm:prSet presAssocID="{8F98BB83-8797-4ECD-BFEC-ED8F982434CE}" presName="hierChild4" presStyleCnt="0"/>
      <dgm:spPr/>
      <dgm:t>
        <a:bodyPr/>
        <a:lstStyle/>
        <a:p>
          <a:endParaRPr lang="en-GB"/>
        </a:p>
      </dgm:t>
    </dgm:pt>
    <dgm:pt modelId="{1226AD12-1465-4608-BB25-05F14FD86138}" type="pres">
      <dgm:prSet presAssocID="{B10F4BDF-AF05-4846-8C19-D69F5752FAAE}" presName="Name37" presStyleLbl="parChTrans1D4" presStyleIdx="5" presStyleCnt="12"/>
      <dgm:spPr/>
      <dgm:t>
        <a:bodyPr/>
        <a:lstStyle/>
        <a:p>
          <a:endParaRPr lang="en-GB"/>
        </a:p>
      </dgm:t>
    </dgm:pt>
    <dgm:pt modelId="{74BA3440-DAA7-462A-9AE9-8CC0AFA4BD76}" type="pres">
      <dgm:prSet presAssocID="{B5E2A1D8-4769-4169-89CF-66FFF7ABA1C4}" presName="hierRoot2" presStyleCnt="0">
        <dgm:presLayoutVars>
          <dgm:hierBranch val="init"/>
        </dgm:presLayoutVars>
      </dgm:prSet>
      <dgm:spPr/>
      <dgm:t>
        <a:bodyPr/>
        <a:lstStyle/>
        <a:p>
          <a:endParaRPr lang="en-GB"/>
        </a:p>
      </dgm:t>
    </dgm:pt>
    <dgm:pt modelId="{15CD1C04-F779-441F-90E5-57C818F67A9E}" type="pres">
      <dgm:prSet presAssocID="{B5E2A1D8-4769-4169-89CF-66FFF7ABA1C4}" presName="rootComposite" presStyleCnt="0"/>
      <dgm:spPr/>
      <dgm:t>
        <a:bodyPr/>
        <a:lstStyle/>
        <a:p>
          <a:endParaRPr lang="en-GB"/>
        </a:p>
      </dgm:t>
    </dgm:pt>
    <dgm:pt modelId="{1B1C70DF-4D70-498A-9051-6578AEA534A9}" type="pres">
      <dgm:prSet presAssocID="{B5E2A1D8-4769-4169-89CF-66FFF7ABA1C4}" presName="rootText" presStyleLbl="node4" presStyleIdx="5" presStyleCnt="12" custScaleY="184958" custLinFactY="-4305" custLinFactNeighborY="-100000">
        <dgm:presLayoutVars>
          <dgm:chPref val="3"/>
        </dgm:presLayoutVars>
      </dgm:prSet>
      <dgm:spPr/>
      <dgm:t>
        <a:bodyPr/>
        <a:lstStyle/>
        <a:p>
          <a:endParaRPr lang="en-GB"/>
        </a:p>
      </dgm:t>
    </dgm:pt>
    <dgm:pt modelId="{11E12743-50C3-42EF-8F17-BC3A756D007E}" type="pres">
      <dgm:prSet presAssocID="{B5E2A1D8-4769-4169-89CF-66FFF7ABA1C4}" presName="rootConnector" presStyleLbl="node4" presStyleIdx="5" presStyleCnt="12"/>
      <dgm:spPr/>
      <dgm:t>
        <a:bodyPr/>
        <a:lstStyle/>
        <a:p>
          <a:endParaRPr lang="en-GB"/>
        </a:p>
      </dgm:t>
    </dgm:pt>
    <dgm:pt modelId="{8811CCDA-E767-4E27-B5D8-BF171F1DAFE3}" type="pres">
      <dgm:prSet presAssocID="{B5E2A1D8-4769-4169-89CF-66FFF7ABA1C4}" presName="hierChild4" presStyleCnt="0"/>
      <dgm:spPr/>
      <dgm:t>
        <a:bodyPr/>
        <a:lstStyle/>
        <a:p>
          <a:endParaRPr lang="en-GB"/>
        </a:p>
      </dgm:t>
    </dgm:pt>
    <dgm:pt modelId="{1CED8CB1-FC75-4D05-8DFA-44489CFF081E}" type="pres">
      <dgm:prSet presAssocID="{B5E2A1D8-4769-4169-89CF-66FFF7ABA1C4}" presName="hierChild5" presStyleCnt="0"/>
      <dgm:spPr/>
      <dgm:t>
        <a:bodyPr/>
        <a:lstStyle/>
        <a:p>
          <a:endParaRPr lang="en-GB"/>
        </a:p>
      </dgm:t>
    </dgm:pt>
    <dgm:pt modelId="{2485797F-8151-4F1D-A427-BCA63DD5D82A}" type="pres">
      <dgm:prSet presAssocID="{8F98BB83-8797-4ECD-BFEC-ED8F982434CE}" presName="hierChild5" presStyleCnt="0"/>
      <dgm:spPr/>
      <dgm:t>
        <a:bodyPr/>
        <a:lstStyle/>
        <a:p>
          <a:endParaRPr lang="en-GB"/>
        </a:p>
      </dgm:t>
    </dgm:pt>
    <dgm:pt modelId="{541FC146-4221-42D5-B6CD-BF77FF339BC0}" type="pres">
      <dgm:prSet presAssocID="{08AF097D-925A-4298-AC30-2DF8B0973631}" presName="Name37" presStyleLbl="parChTrans1D4" presStyleIdx="6" presStyleCnt="12"/>
      <dgm:spPr/>
      <dgm:t>
        <a:bodyPr/>
        <a:lstStyle/>
        <a:p>
          <a:endParaRPr lang="en-GB"/>
        </a:p>
      </dgm:t>
    </dgm:pt>
    <dgm:pt modelId="{41736519-2108-4486-A07E-2A6082C55EEC}" type="pres">
      <dgm:prSet presAssocID="{57CA31E5-DCAD-42E1-A639-166CE949D1A8}" presName="hierRoot2" presStyleCnt="0">
        <dgm:presLayoutVars>
          <dgm:hierBranch val="init"/>
        </dgm:presLayoutVars>
      </dgm:prSet>
      <dgm:spPr/>
      <dgm:t>
        <a:bodyPr/>
        <a:lstStyle/>
        <a:p>
          <a:endParaRPr lang="en-GB"/>
        </a:p>
      </dgm:t>
    </dgm:pt>
    <dgm:pt modelId="{8F2B1A25-909C-4032-A862-D36B87BB2366}" type="pres">
      <dgm:prSet presAssocID="{57CA31E5-DCAD-42E1-A639-166CE949D1A8}" presName="rootComposite" presStyleCnt="0"/>
      <dgm:spPr/>
      <dgm:t>
        <a:bodyPr/>
        <a:lstStyle/>
        <a:p>
          <a:endParaRPr lang="en-GB"/>
        </a:p>
      </dgm:t>
    </dgm:pt>
    <dgm:pt modelId="{998962CE-4575-4C62-8258-87A84E938D1E}" type="pres">
      <dgm:prSet presAssocID="{57CA31E5-DCAD-42E1-A639-166CE949D1A8}" presName="rootText" presStyleLbl="node4" presStyleIdx="6" presStyleCnt="12" custScaleY="40628" custLinFactY="-26188" custLinFactNeighborX="19818" custLinFactNeighborY="-100000">
        <dgm:presLayoutVars>
          <dgm:chPref val="3"/>
        </dgm:presLayoutVars>
      </dgm:prSet>
      <dgm:spPr/>
      <dgm:t>
        <a:bodyPr/>
        <a:lstStyle/>
        <a:p>
          <a:endParaRPr lang="en-GB"/>
        </a:p>
      </dgm:t>
    </dgm:pt>
    <dgm:pt modelId="{CA755DA1-70B2-4B72-A879-3F5E5EC68665}" type="pres">
      <dgm:prSet presAssocID="{57CA31E5-DCAD-42E1-A639-166CE949D1A8}" presName="rootConnector" presStyleLbl="node4" presStyleIdx="6" presStyleCnt="12"/>
      <dgm:spPr/>
      <dgm:t>
        <a:bodyPr/>
        <a:lstStyle/>
        <a:p>
          <a:endParaRPr lang="en-GB"/>
        </a:p>
      </dgm:t>
    </dgm:pt>
    <dgm:pt modelId="{BFC356E9-2DB9-44AF-BD5D-3646E9C15BCC}" type="pres">
      <dgm:prSet presAssocID="{57CA31E5-DCAD-42E1-A639-166CE949D1A8}" presName="hierChild4" presStyleCnt="0"/>
      <dgm:spPr/>
      <dgm:t>
        <a:bodyPr/>
        <a:lstStyle/>
        <a:p>
          <a:endParaRPr lang="en-GB"/>
        </a:p>
      </dgm:t>
    </dgm:pt>
    <dgm:pt modelId="{B74C1160-A0C9-4F75-9640-511A24D84A3E}" type="pres">
      <dgm:prSet presAssocID="{EE008609-7701-4B6E-A5D5-E2E71746A722}" presName="Name37" presStyleLbl="parChTrans1D4" presStyleIdx="7" presStyleCnt="12"/>
      <dgm:spPr/>
      <dgm:t>
        <a:bodyPr/>
        <a:lstStyle/>
        <a:p>
          <a:endParaRPr lang="en-GB"/>
        </a:p>
      </dgm:t>
    </dgm:pt>
    <dgm:pt modelId="{162FCC5B-9CBA-4FF8-94E7-40E65D8147C2}" type="pres">
      <dgm:prSet presAssocID="{6D4EADEF-C88E-4800-AEA0-CAFC61320C65}" presName="hierRoot2" presStyleCnt="0">
        <dgm:presLayoutVars>
          <dgm:hierBranch val="init"/>
        </dgm:presLayoutVars>
      </dgm:prSet>
      <dgm:spPr/>
      <dgm:t>
        <a:bodyPr/>
        <a:lstStyle/>
        <a:p>
          <a:endParaRPr lang="en-GB"/>
        </a:p>
      </dgm:t>
    </dgm:pt>
    <dgm:pt modelId="{B28A3D56-CFB4-48A1-BA09-8D5F1C8EF4BE}" type="pres">
      <dgm:prSet presAssocID="{6D4EADEF-C88E-4800-AEA0-CAFC61320C65}" presName="rootComposite" presStyleCnt="0"/>
      <dgm:spPr/>
      <dgm:t>
        <a:bodyPr/>
        <a:lstStyle/>
        <a:p>
          <a:endParaRPr lang="en-GB"/>
        </a:p>
      </dgm:t>
    </dgm:pt>
    <dgm:pt modelId="{F12C433A-AAD6-43CE-9AB3-23F7369E1EBA}" type="pres">
      <dgm:prSet presAssocID="{6D4EADEF-C88E-4800-AEA0-CAFC61320C65}" presName="rootText" presStyleLbl="node4" presStyleIdx="7" presStyleCnt="12" custScaleY="182672" custLinFactY="-2441" custLinFactNeighborX="22754" custLinFactNeighborY="-100000">
        <dgm:presLayoutVars>
          <dgm:chPref val="3"/>
        </dgm:presLayoutVars>
      </dgm:prSet>
      <dgm:spPr/>
      <dgm:t>
        <a:bodyPr/>
        <a:lstStyle/>
        <a:p>
          <a:endParaRPr lang="en-GB"/>
        </a:p>
      </dgm:t>
    </dgm:pt>
    <dgm:pt modelId="{8B1AE69F-3DC1-41B0-9695-1D62C3729325}" type="pres">
      <dgm:prSet presAssocID="{6D4EADEF-C88E-4800-AEA0-CAFC61320C65}" presName="rootConnector" presStyleLbl="node4" presStyleIdx="7" presStyleCnt="12"/>
      <dgm:spPr/>
      <dgm:t>
        <a:bodyPr/>
        <a:lstStyle/>
        <a:p>
          <a:endParaRPr lang="en-GB"/>
        </a:p>
      </dgm:t>
    </dgm:pt>
    <dgm:pt modelId="{9BB3108D-DAA3-44A0-B073-DBC5AEDBA699}" type="pres">
      <dgm:prSet presAssocID="{6D4EADEF-C88E-4800-AEA0-CAFC61320C65}" presName="hierChild4" presStyleCnt="0"/>
      <dgm:spPr/>
      <dgm:t>
        <a:bodyPr/>
        <a:lstStyle/>
        <a:p>
          <a:endParaRPr lang="en-GB"/>
        </a:p>
      </dgm:t>
    </dgm:pt>
    <dgm:pt modelId="{6A13CF66-C292-4668-9A66-A1E7767D9590}" type="pres">
      <dgm:prSet presAssocID="{6D4EADEF-C88E-4800-AEA0-CAFC61320C65}" presName="hierChild5" presStyleCnt="0"/>
      <dgm:spPr/>
      <dgm:t>
        <a:bodyPr/>
        <a:lstStyle/>
        <a:p>
          <a:endParaRPr lang="en-GB"/>
        </a:p>
      </dgm:t>
    </dgm:pt>
    <dgm:pt modelId="{A9829FD1-0EA7-4693-BF97-3067B9000796}" type="pres">
      <dgm:prSet presAssocID="{57CA31E5-DCAD-42E1-A639-166CE949D1A8}" presName="hierChild5" presStyleCnt="0"/>
      <dgm:spPr/>
      <dgm:t>
        <a:bodyPr/>
        <a:lstStyle/>
        <a:p>
          <a:endParaRPr lang="en-GB"/>
        </a:p>
      </dgm:t>
    </dgm:pt>
    <dgm:pt modelId="{F31627F1-7808-4518-8AEC-F7BFED27A20A}" type="pres">
      <dgm:prSet presAssocID="{4DC5896B-F0DE-4541-916D-7D954EDC753C}" presName="hierChild5" presStyleCnt="0"/>
      <dgm:spPr/>
      <dgm:t>
        <a:bodyPr/>
        <a:lstStyle/>
        <a:p>
          <a:endParaRPr lang="en-GB"/>
        </a:p>
      </dgm:t>
    </dgm:pt>
    <dgm:pt modelId="{13C15921-7F04-4551-A6F4-5CFC34145AD3}" type="pres">
      <dgm:prSet presAssocID="{BBB0BAAE-3734-4880-A211-B92FEF60A692}" presName="hierChild5" presStyleCnt="0"/>
      <dgm:spPr/>
      <dgm:t>
        <a:bodyPr/>
        <a:lstStyle/>
        <a:p>
          <a:endParaRPr lang="en-GB"/>
        </a:p>
      </dgm:t>
    </dgm:pt>
    <dgm:pt modelId="{8548339D-FB13-4506-A7F7-AC9DCDF3E8B9}" type="pres">
      <dgm:prSet presAssocID="{A9CC80F1-8570-4A95-9A89-C1D27A44FDBC}" presName="hierChild5" presStyleCnt="0"/>
      <dgm:spPr/>
      <dgm:t>
        <a:bodyPr/>
        <a:lstStyle/>
        <a:p>
          <a:endParaRPr lang="en-GB"/>
        </a:p>
      </dgm:t>
    </dgm:pt>
    <dgm:pt modelId="{6C51334B-AB56-4DAA-B060-C2C2516BA2E8}" type="pres">
      <dgm:prSet presAssocID="{D77F8DC9-B557-4AD9-8F0E-CAE4812B86CF}" presName="hierChild5" presStyleCnt="0"/>
      <dgm:spPr/>
      <dgm:t>
        <a:bodyPr/>
        <a:lstStyle/>
        <a:p>
          <a:endParaRPr lang="en-GB"/>
        </a:p>
      </dgm:t>
    </dgm:pt>
    <dgm:pt modelId="{8E16932F-E4F7-46CD-9BF2-37BF6C00CB92}" type="pres">
      <dgm:prSet presAssocID="{E03A0F9B-679A-401A-8C57-C227859FD8B7}" presName="Name37" presStyleLbl="parChTrans1D2" presStyleIdx="1" presStyleCnt="2"/>
      <dgm:spPr/>
      <dgm:t>
        <a:bodyPr/>
        <a:lstStyle/>
        <a:p>
          <a:endParaRPr lang="en-GB"/>
        </a:p>
      </dgm:t>
    </dgm:pt>
    <dgm:pt modelId="{031D3F4C-FEE6-4986-8201-C6549DAC0239}" type="pres">
      <dgm:prSet presAssocID="{2E01A465-422B-4BCE-8A88-7FA2B7F94711}" presName="hierRoot2" presStyleCnt="0">
        <dgm:presLayoutVars>
          <dgm:hierBranch val="init"/>
        </dgm:presLayoutVars>
      </dgm:prSet>
      <dgm:spPr/>
      <dgm:t>
        <a:bodyPr/>
        <a:lstStyle/>
        <a:p>
          <a:endParaRPr lang="en-GB"/>
        </a:p>
      </dgm:t>
    </dgm:pt>
    <dgm:pt modelId="{87CF99E9-C590-4293-81EC-D5DB3D91F4C0}" type="pres">
      <dgm:prSet presAssocID="{2E01A465-422B-4BCE-8A88-7FA2B7F94711}" presName="rootComposite" presStyleCnt="0"/>
      <dgm:spPr/>
      <dgm:t>
        <a:bodyPr/>
        <a:lstStyle/>
        <a:p>
          <a:endParaRPr lang="en-GB"/>
        </a:p>
      </dgm:t>
    </dgm:pt>
    <dgm:pt modelId="{98B9E4D0-9277-4AC4-84D4-6403EF334A10}" type="pres">
      <dgm:prSet presAssocID="{2E01A465-422B-4BCE-8A88-7FA2B7F94711}" presName="rootText" presStyleLbl="node2" presStyleIdx="1" presStyleCnt="2" custScaleY="35335" custLinFactNeighborY="-48140">
        <dgm:presLayoutVars>
          <dgm:chPref val="3"/>
        </dgm:presLayoutVars>
      </dgm:prSet>
      <dgm:spPr/>
      <dgm:t>
        <a:bodyPr/>
        <a:lstStyle/>
        <a:p>
          <a:endParaRPr lang="en-GB"/>
        </a:p>
      </dgm:t>
    </dgm:pt>
    <dgm:pt modelId="{663DD274-A327-4FEE-A079-04EE3B699741}" type="pres">
      <dgm:prSet presAssocID="{2E01A465-422B-4BCE-8A88-7FA2B7F94711}" presName="rootConnector" presStyleLbl="node2" presStyleIdx="1" presStyleCnt="2"/>
      <dgm:spPr/>
      <dgm:t>
        <a:bodyPr/>
        <a:lstStyle/>
        <a:p>
          <a:endParaRPr lang="en-GB"/>
        </a:p>
      </dgm:t>
    </dgm:pt>
    <dgm:pt modelId="{3DCF56E4-806A-43E3-9191-42F86D669C60}" type="pres">
      <dgm:prSet presAssocID="{2E01A465-422B-4BCE-8A88-7FA2B7F94711}" presName="hierChild4" presStyleCnt="0"/>
      <dgm:spPr/>
      <dgm:t>
        <a:bodyPr/>
        <a:lstStyle/>
        <a:p>
          <a:endParaRPr lang="en-GB"/>
        </a:p>
      </dgm:t>
    </dgm:pt>
    <dgm:pt modelId="{6A554AC1-12BB-4246-8686-DEBD9FCF20B4}" type="pres">
      <dgm:prSet presAssocID="{CA4F7B51-8BFA-4053-A96D-FB6FF7045548}" presName="Name37" presStyleLbl="parChTrans1D3" presStyleIdx="1" presStyleCnt="2"/>
      <dgm:spPr/>
      <dgm:t>
        <a:bodyPr/>
        <a:lstStyle/>
        <a:p>
          <a:endParaRPr lang="en-GB"/>
        </a:p>
      </dgm:t>
    </dgm:pt>
    <dgm:pt modelId="{11ED569E-C055-42D4-B7B6-A54A671CEDC5}" type="pres">
      <dgm:prSet presAssocID="{6F45AC85-468E-4F94-AD08-65305A8619A7}" presName="hierRoot2" presStyleCnt="0">
        <dgm:presLayoutVars>
          <dgm:hierBranch val="init"/>
        </dgm:presLayoutVars>
      </dgm:prSet>
      <dgm:spPr/>
      <dgm:t>
        <a:bodyPr/>
        <a:lstStyle/>
        <a:p>
          <a:endParaRPr lang="en-GB"/>
        </a:p>
      </dgm:t>
    </dgm:pt>
    <dgm:pt modelId="{0CD36ABE-4531-4987-AF1F-E071B5B9FF30}" type="pres">
      <dgm:prSet presAssocID="{6F45AC85-468E-4F94-AD08-65305A8619A7}" presName="rootComposite" presStyleCnt="0"/>
      <dgm:spPr/>
      <dgm:t>
        <a:bodyPr/>
        <a:lstStyle/>
        <a:p>
          <a:endParaRPr lang="en-GB"/>
        </a:p>
      </dgm:t>
    </dgm:pt>
    <dgm:pt modelId="{30056BF2-6F0F-4F0C-893C-798B4D7A5D15}" type="pres">
      <dgm:prSet presAssocID="{6F45AC85-468E-4F94-AD08-65305A8619A7}" presName="rootText" presStyleLbl="node3" presStyleIdx="1" presStyleCnt="2" custScaleX="156238" custScaleY="49610" custLinFactNeighborY="-77758">
        <dgm:presLayoutVars>
          <dgm:chPref val="3"/>
        </dgm:presLayoutVars>
      </dgm:prSet>
      <dgm:spPr/>
      <dgm:t>
        <a:bodyPr/>
        <a:lstStyle/>
        <a:p>
          <a:endParaRPr lang="en-GB"/>
        </a:p>
      </dgm:t>
    </dgm:pt>
    <dgm:pt modelId="{7D7CBDF9-3401-4EC3-981E-105FD5FA41CC}" type="pres">
      <dgm:prSet presAssocID="{6F45AC85-468E-4F94-AD08-65305A8619A7}" presName="rootConnector" presStyleLbl="node3" presStyleIdx="1" presStyleCnt="2"/>
      <dgm:spPr/>
      <dgm:t>
        <a:bodyPr/>
        <a:lstStyle/>
        <a:p>
          <a:endParaRPr lang="en-GB"/>
        </a:p>
      </dgm:t>
    </dgm:pt>
    <dgm:pt modelId="{52AEA38A-3B8B-465E-A066-9EA536FAAFD9}" type="pres">
      <dgm:prSet presAssocID="{6F45AC85-468E-4F94-AD08-65305A8619A7}" presName="hierChild4" presStyleCnt="0"/>
      <dgm:spPr/>
      <dgm:t>
        <a:bodyPr/>
        <a:lstStyle/>
        <a:p>
          <a:endParaRPr lang="en-GB"/>
        </a:p>
      </dgm:t>
    </dgm:pt>
    <dgm:pt modelId="{6C9AC802-2A6A-4058-9D6B-300BF123ED64}" type="pres">
      <dgm:prSet presAssocID="{E623F399-8CAC-40C5-8FD2-19BBF17C5703}" presName="Name37" presStyleLbl="parChTrans1D4" presStyleIdx="8" presStyleCnt="12"/>
      <dgm:spPr/>
      <dgm:t>
        <a:bodyPr/>
        <a:lstStyle/>
        <a:p>
          <a:endParaRPr lang="en-GB"/>
        </a:p>
      </dgm:t>
    </dgm:pt>
    <dgm:pt modelId="{38F95E0B-5DD8-497D-B639-46CD0E54B609}" type="pres">
      <dgm:prSet presAssocID="{F52C8F91-1BF3-4D27-862A-F8D4856EDC8B}" presName="hierRoot2" presStyleCnt="0">
        <dgm:presLayoutVars>
          <dgm:hierBranch val="init"/>
        </dgm:presLayoutVars>
      </dgm:prSet>
      <dgm:spPr/>
      <dgm:t>
        <a:bodyPr/>
        <a:lstStyle/>
        <a:p>
          <a:endParaRPr lang="en-GB"/>
        </a:p>
      </dgm:t>
    </dgm:pt>
    <dgm:pt modelId="{640A968F-963C-4480-A915-091954E594AF}" type="pres">
      <dgm:prSet presAssocID="{F52C8F91-1BF3-4D27-862A-F8D4856EDC8B}" presName="rootComposite" presStyleCnt="0"/>
      <dgm:spPr/>
      <dgm:t>
        <a:bodyPr/>
        <a:lstStyle/>
        <a:p>
          <a:endParaRPr lang="en-GB"/>
        </a:p>
      </dgm:t>
    </dgm:pt>
    <dgm:pt modelId="{C724FBC2-80E7-4132-A8F8-0A6AFA4E14B5}" type="pres">
      <dgm:prSet presAssocID="{F52C8F91-1BF3-4D27-862A-F8D4856EDC8B}" presName="rootText" presStyleLbl="node4" presStyleIdx="8" presStyleCnt="12" custScaleY="40393" custLinFactNeighborX="11684" custLinFactNeighborY="-84338">
        <dgm:presLayoutVars>
          <dgm:chPref val="3"/>
        </dgm:presLayoutVars>
      </dgm:prSet>
      <dgm:spPr/>
      <dgm:t>
        <a:bodyPr/>
        <a:lstStyle/>
        <a:p>
          <a:endParaRPr lang="en-GB"/>
        </a:p>
      </dgm:t>
    </dgm:pt>
    <dgm:pt modelId="{C53B10B9-92F5-4208-B5DE-D51EE272EDF5}" type="pres">
      <dgm:prSet presAssocID="{F52C8F91-1BF3-4D27-862A-F8D4856EDC8B}" presName="rootConnector" presStyleLbl="node4" presStyleIdx="8" presStyleCnt="12"/>
      <dgm:spPr/>
      <dgm:t>
        <a:bodyPr/>
        <a:lstStyle/>
        <a:p>
          <a:endParaRPr lang="en-GB"/>
        </a:p>
      </dgm:t>
    </dgm:pt>
    <dgm:pt modelId="{BC670A98-7B63-4C89-9282-F9B70F48C248}" type="pres">
      <dgm:prSet presAssocID="{F52C8F91-1BF3-4D27-862A-F8D4856EDC8B}" presName="hierChild4" presStyleCnt="0"/>
      <dgm:spPr/>
      <dgm:t>
        <a:bodyPr/>
        <a:lstStyle/>
        <a:p>
          <a:endParaRPr lang="en-GB"/>
        </a:p>
      </dgm:t>
    </dgm:pt>
    <dgm:pt modelId="{9506657A-758B-4CEE-8385-BDE88E21DBED}" type="pres">
      <dgm:prSet presAssocID="{7895D219-B23F-4ADD-92B3-EDEAD579EB03}" presName="Name37" presStyleLbl="parChTrans1D4" presStyleIdx="9" presStyleCnt="12"/>
      <dgm:spPr/>
      <dgm:t>
        <a:bodyPr/>
        <a:lstStyle/>
        <a:p>
          <a:endParaRPr lang="en-GB"/>
        </a:p>
      </dgm:t>
    </dgm:pt>
    <dgm:pt modelId="{E973E1A2-8CAC-41A8-8CD6-D02E3898C3AD}" type="pres">
      <dgm:prSet presAssocID="{01A85E44-3B02-47CD-8E7F-576061DCDB31}" presName="hierRoot2" presStyleCnt="0">
        <dgm:presLayoutVars>
          <dgm:hierBranch val="init"/>
        </dgm:presLayoutVars>
      </dgm:prSet>
      <dgm:spPr/>
      <dgm:t>
        <a:bodyPr/>
        <a:lstStyle/>
        <a:p>
          <a:endParaRPr lang="en-GB"/>
        </a:p>
      </dgm:t>
    </dgm:pt>
    <dgm:pt modelId="{71414347-7EAD-4911-9DD2-7AB4C0478BD3}" type="pres">
      <dgm:prSet presAssocID="{01A85E44-3B02-47CD-8E7F-576061DCDB31}" presName="rootComposite" presStyleCnt="0"/>
      <dgm:spPr/>
      <dgm:t>
        <a:bodyPr/>
        <a:lstStyle/>
        <a:p>
          <a:endParaRPr lang="en-GB"/>
        </a:p>
      </dgm:t>
    </dgm:pt>
    <dgm:pt modelId="{76B7A074-5EFC-49CB-8D2D-FC569F03AFD6}" type="pres">
      <dgm:prSet presAssocID="{01A85E44-3B02-47CD-8E7F-576061DCDB31}" presName="rootText" presStyleLbl="node4" presStyleIdx="9" presStyleCnt="12" custScaleX="112084" custScaleY="153010" custLinFactY="-18846" custLinFactNeighborX="10276" custLinFactNeighborY="-100000">
        <dgm:presLayoutVars>
          <dgm:chPref val="3"/>
        </dgm:presLayoutVars>
      </dgm:prSet>
      <dgm:spPr/>
      <dgm:t>
        <a:bodyPr/>
        <a:lstStyle/>
        <a:p>
          <a:endParaRPr lang="en-GB"/>
        </a:p>
      </dgm:t>
    </dgm:pt>
    <dgm:pt modelId="{54FB7350-5744-4192-A972-7915B474C737}" type="pres">
      <dgm:prSet presAssocID="{01A85E44-3B02-47CD-8E7F-576061DCDB31}" presName="rootConnector" presStyleLbl="node4" presStyleIdx="9" presStyleCnt="12"/>
      <dgm:spPr/>
      <dgm:t>
        <a:bodyPr/>
        <a:lstStyle/>
        <a:p>
          <a:endParaRPr lang="en-GB"/>
        </a:p>
      </dgm:t>
    </dgm:pt>
    <dgm:pt modelId="{7010CDB5-6498-4174-9EFD-4F8927AE3384}" type="pres">
      <dgm:prSet presAssocID="{01A85E44-3B02-47CD-8E7F-576061DCDB31}" presName="hierChild4" presStyleCnt="0"/>
      <dgm:spPr/>
      <dgm:t>
        <a:bodyPr/>
        <a:lstStyle/>
        <a:p>
          <a:endParaRPr lang="en-GB"/>
        </a:p>
      </dgm:t>
    </dgm:pt>
    <dgm:pt modelId="{B2A509F6-5EF9-4797-ABC4-41C3EE6D5C6D}" type="pres">
      <dgm:prSet presAssocID="{01A85E44-3B02-47CD-8E7F-576061DCDB31}" presName="hierChild5" presStyleCnt="0"/>
      <dgm:spPr/>
      <dgm:t>
        <a:bodyPr/>
        <a:lstStyle/>
        <a:p>
          <a:endParaRPr lang="en-GB"/>
        </a:p>
      </dgm:t>
    </dgm:pt>
    <dgm:pt modelId="{0DB93E6E-4FC9-4B7B-B58B-098F8D51F60C}" type="pres">
      <dgm:prSet presAssocID="{F52C8F91-1BF3-4D27-862A-F8D4856EDC8B}" presName="hierChild5" presStyleCnt="0"/>
      <dgm:spPr/>
      <dgm:t>
        <a:bodyPr/>
        <a:lstStyle/>
        <a:p>
          <a:endParaRPr lang="en-GB"/>
        </a:p>
      </dgm:t>
    </dgm:pt>
    <dgm:pt modelId="{FC882F71-4DA8-4005-B6F4-F9D0C8C29F95}" type="pres">
      <dgm:prSet presAssocID="{BDC19ACB-A1DD-49F0-A9FC-CB912AFF9A2A}" presName="Name37" presStyleLbl="parChTrans1D4" presStyleIdx="10" presStyleCnt="12"/>
      <dgm:spPr/>
      <dgm:t>
        <a:bodyPr/>
        <a:lstStyle/>
        <a:p>
          <a:endParaRPr lang="en-GB"/>
        </a:p>
      </dgm:t>
    </dgm:pt>
    <dgm:pt modelId="{B72239CA-F0EB-40DD-BE2C-ACB1DB496E7A}" type="pres">
      <dgm:prSet presAssocID="{17FE15E1-38D9-495B-AD14-F2F72727DD8D}" presName="hierRoot2" presStyleCnt="0">
        <dgm:presLayoutVars>
          <dgm:hierBranch val="init"/>
        </dgm:presLayoutVars>
      </dgm:prSet>
      <dgm:spPr/>
      <dgm:t>
        <a:bodyPr/>
        <a:lstStyle/>
        <a:p>
          <a:endParaRPr lang="en-GB"/>
        </a:p>
      </dgm:t>
    </dgm:pt>
    <dgm:pt modelId="{69E03CF1-D40C-48F1-AC8D-A052782BDD56}" type="pres">
      <dgm:prSet presAssocID="{17FE15E1-38D9-495B-AD14-F2F72727DD8D}" presName="rootComposite" presStyleCnt="0"/>
      <dgm:spPr/>
      <dgm:t>
        <a:bodyPr/>
        <a:lstStyle/>
        <a:p>
          <a:endParaRPr lang="en-GB"/>
        </a:p>
      </dgm:t>
    </dgm:pt>
    <dgm:pt modelId="{A9B686CA-5A6D-4AEB-98F0-3E2259D87B84}" type="pres">
      <dgm:prSet presAssocID="{17FE15E1-38D9-495B-AD14-F2F72727DD8D}" presName="rootText" presStyleLbl="node4" presStyleIdx="10" presStyleCnt="12" custScaleY="43286" custLinFactNeighborX="12478" custLinFactNeighborY="-86091">
        <dgm:presLayoutVars>
          <dgm:chPref val="3"/>
        </dgm:presLayoutVars>
      </dgm:prSet>
      <dgm:spPr/>
      <dgm:t>
        <a:bodyPr/>
        <a:lstStyle/>
        <a:p>
          <a:endParaRPr lang="en-GB"/>
        </a:p>
      </dgm:t>
    </dgm:pt>
    <dgm:pt modelId="{A4719D87-80E2-4721-9197-18F21AB57EF6}" type="pres">
      <dgm:prSet presAssocID="{17FE15E1-38D9-495B-AD14-F2F72727DD8D}" presName="rootConnector" presStyleLbl="node4" presStyleIdx="10" presStyleCnt="12"/>
      <dgm:spPr/>
      <dgm:t>
        <a:bodyPr/>
        <a:lstStyle/>
        <a:p>
          <a:endParaRPr lang="en-GB"/>
        </a:p>
      </dgm:t>
    </dgm:pt>
    <dgm:pt modelId="{CE9D9A98-5001-46C8-A5BC-CAAC11BE647C}" type="pres">
      <dgm:prSet presAssocID="{17FE15E1-38D9-495B-AD14-F2F72727DD8D}" presName="hierChild4" presStyleCnt="0"/>
      <dgm:spPr/>
      <dgm:t>
        <a:bodyPr/>
        <a:lstStyle/>
        <a:p>
          <a:endParaRPr lang="en-GB"/>
        </a:p>
      </dgm:t>
    </dgm:pt>
    <dgm:pt modelId="{4237E4CF-E243-465B-982E-6060903DE643}" type="pres">
      <dgm:prSet presAssocID="{71CDF6B0-E489-40E7-931B-B7EA26BD75BD}" presName="Name37" presStyleLbl="parChTrans1D4" presStyleIdx="11" presStyleCnt="12"/>
      <dgm:spPr/>
      <dgm:t>
        <a:bodyPr/>
        <a:lstStyle/>
        <a:p>
          <a:endParaRPr lang="en-GB"/>
        </a:p>
      </dgm:t>
    </dgm:pt>
    <dgm:pt modelId="{8A2CA8AB-6B4D-4291-9982-1E9905970E31}" type="pres">
      <dgm:prSet presAssocID="{1E65BE6D-0CD2-4900-9158-E7071892EF2B}" presName="hierRoot2" presStyleCnt="0">
        <dgm:presLayoutVars>
          <dgm:hierBranch val="init"/>
        </dgm:presLayoutVars>
      </dgm:prSet>
      <dgm:spPr/>
      <dgm:t>
        <a:bodyPr/>
        <a:lstStyle/>
        <a:p>
          <a:endParaRPr lang="en-GB"/>
        </a:p>
      </dgm:t>
    </dgm:pt>
    <dgm:pt modelId="{369F31B6-D21D-4AE7-AA6B-91E0AF988319}" type="pres">
      <dgm:prSet presAssocID="{1E65BE6D-0CD2-4900-9158-E7071892EF2B}" presName="rootComposite" presStyleCnt="0"/>
      <dgm:spPr/>
      <dgm:t>
        <a:bodyPr/>
        <a:lstStyle/>
        <a:p>
          <a:endParaRPr lang="en-GB"/>
        </a:p>
      </dgm:t>
    </dgm:pt>
    <dgm:pt modelId="{66C64104-C6FA-4606-B47A-411BAB5DF253}" type="pres">
      <dgm:prSet presAssocID="{1E65BE6D-0CD2-4900-9158-E7071892EF2B}" presName="rootText" presStyleLbl="node4" presStyleIdx="11" presStyleCnt="12" custScaleY="188997" custLinFactNeighborX="256" custLinFactNeighborY="96095">
        <dgm:presLayoutVars>
          <dgm:chPref val="3"/>
        </dgm:presLayoutVars>
      </dgm:prSet>
      <dgm:spPr/>
      <dgm:t>
        <a:bodyPr/>
        <a:lstStyle/>
        <a:p>
          <a:endParaRPr lang="en-GB"/>
        </a:p>
      </dgm:t>
    </dgm:pt>
    <dgm:pt modelId="{3E5DAEEE-5265-4DE1-B1BC-5DA719C9DA9E}" type="pres">
      <dgm:prSet presAssocID="{1E65BE6D-0CD2-4900-9158-E7071892EF2B}" presName="rootConnector" presStyleLbl="node4" presStyleIdx="11" presStyleCnt="12"/>
      <dgm:spPr/>
      <dgm:t>
        <a:bodyPr/>
        <a:lstStyle/>
        <a:p>
          <a:endParaRPr lang="en-GB"/>
        </a:p>
      </dgm:t>
    </dgm:pt>
    <dgm:pt modelId="{6B1D6E15-0A6C-4B4B-B9CE-E6679CC7E986}" type="pres">
      <dgm:prSet presAssocID="{1E65BE6D-0CD2-4900-9158-E7071892EF2B}" presName="hierChild4" presStyleCnt="0"/>
      <dgm:spPr/>
      <dgm:t>
        <a:bodyPr/>
        <a:lstStyle/>
        <a:p>
          <a:endParaRPr lang="en-GB"/>
        </a:p>
      </dgm:t>
    </dgm:pt>
    <dgm:pt modelId="{47C91F4A-9866-46EE-9F49-D24144796345}" type="pres">
      <dgm:prSet presAssocID="{1E65BE6D-0CD2-4900-9158-E7071892EF2B}" presName="hierChild5" presStyleCnt="0"/>
      <dgm:spPr/>
      <dgm:t>
        <a:bodyPr/>
        <a:lstStyle/>
        <a:p>
          <a:endParaRPr lang="en-GB"/>
        </a:p>
      </dgm:t>
    </dgm:pt>
    <dgm:pt modelId="{A8A84B0A-C475-466A-B748-6D0E6EDA0081}" type="pres">
      <dgm:prSet presAssocID="{17FE15E1-38D9-495B-AD14-F2F72727DD8D}" presName="hierChild5" presStyleCnt="0"/>
      <dgm:spPr/>
      <dgm:t>
        <a:bodyPr/>
        <a:lstStyle/>
        <a:p>
          <a:endParaRPr lang="en-GB"/>
        </a:p>
      </dgm:t>
    </dgm:pt>
    <dgm:pt modelId="{0A7D37C8-CF7C-4A21-8F02-038EDF99C3FB}" type="pres">
      <dgm:prSet presAssocID="{6F45AC85-468E-4F94-AD08-65305A8619A7}" presName="hierChild5" presStyleCnt="0"/>
      <dgm:spPr/>
      <dgm:t>
        <a:bodyPr/>
        <a:lstStyle/>
        <a:p>
          <a:endParaRPr lang="en-GB"/>
        </a:p>
      </dgm:t>
    </dgm:pt>
    <dgm:pt modelId="{1DE692C2-2548-43A3-85B3-E175E81CE988}" type="pres">
      <dgm:prSet presAssocID="{2E01A465-422B-4BCE-8A88-7FA2B7F94711}" presName="hierChild5" presStyleCnt="0"/>
      <dgm:spPr/>
      <dgm:t>
        <a:bodyPr/>
        <a:lstStyle/>
        <a:p>
          <a:endParaRPr lang="en-GB"/>
        </a:p>
      </dgm:t>
    </dgm:pt>
    <dgm:pt modelId="{D5A79000-680A-46B7-90C8-CD36B8CA387B}" type="pres">
      <dgm:prSet presAssocID="{38B08B7B-CEC9-4BD3-9625-88780845E0AE}" presName="hierChild3" presStyleCnt="0"/>
      <dgm:spPr/>
    </dgm:pt>
  </dgm:ptLst>
  <dgm:cxnLst>
    <dgm:cxn modelId="{3C583D88-73E6-4B58-9302-EF47451B5C5B}" type="presOf" srcId="{418C446F-CACC-4B24-882B-D425B4BA5BB9}" destId="{16F57664-5E47-4A3D-B3EE-43E46C54280E}" srcOrd="0" destOrd="0" presId="urn:microsoft.com/office/officeart/2005/8/layout/orgChart1"/>
    <dgm:cxn modelId="{A9AD0065-4D72-429B-A010-3BA735DD8B9D}" srcId="{8F98BB83-8797-4ECD-BFEC-ED8F982434CE}" destId="{B5E2A1D8-4769-4169-89CF-66FFF7ABA1C4}" srcOrd="0" destOrd="0" parTransId="{B10F4BDF-AF05-4846-8C19-D69F5752FAAE}" sibTransId="{D846B596-5319-4D45-AA02-3517F6DC9AB1}"/>
    <dgm:cxn modelId="{0C946AE6-B4DE-470D-A3CB-5F7E5EBC991E}" type="presOf" srcId="{1E65BE6D-0CD2-4900-9158-E7071892EF2B}" destId="{66C64104-C6FA-4606-B47A-411BAB5DF253}" srcOrd="0" destOrd="0" presId="urn:microsoft.com/office/officeart/2005/8/layout/orgChart1"/>
    <dgm:cxn modelId="{CAE1ECA1-D09B-4253-AB11-779FDB0A7047}" type="presOf" srcId="{CE7D2F32-0DF3-46CB-9684-0933C415121A}" destId="{298341E5-A57D-477D-B944-EE39C5885D7A}" srcOrd="0" destOrd="0" presId="urn:microsoft.com/office/officeart/2005/8/layout/orgChart1"/>
    <dgm:cxn modelId="{B32F1670-6AA7-41E5-AFD5-29A5A163A5F2}" srcId="{4DC5896B-F0DE-4541-916D-7D954EDC753C}" destId="{8F98BB83-8797-4ECD-BFEC-ED8F982434CE}" srcOrd="0" destOrd="0" parTransId="{6D092B1D-38D9-426E-AC38-653418F778E7}" sibTransId="{5277A5AC-344B-4832-967E-684626E4B501}"/>
    <dgm:cxn modelId="{8362F01F-B9AC-4766-9A2B-D78C05FE2A1A}" srcId="{A9CC80F1-8570-4A95-9A89-C1D27A44FDBC}" destId="{BBB0BAAE-3734-4880-A211-B92FEF60A692}" srcOrd="1" destOrd="0" parTransId="{857A3B3A-6300-4263-8E7A-55CA29BFBB2E}" sibTransId="{9736C5AD-1334-4A6D-AE04-102B1B1558E6}"/>
    <dgm:cxn modelId="{913F932F-4534-4C95-B43B-5685D5F8B0C9}" srcId="{CE7D2F32-0DF3-46CB-9684-0933C415121A}" destId="{38B08B7B-CEC9-4BD3-9625-88780845E0AE}" srcOrd="0" destOrd="0" parTransId="{8E142375-A6F7-4ED9-9D1E-A9462DA03DF3}" sibTransId="{57CEB00A-1342-453D-B343-A68A32EB7395}"/>
    <dgm:cxn modelId="{9697DD86-1922-487F-9D19-6F8FDB771C87}" type="presOf" srcId="{E03A0F9B-679A-401A-8C57-C227859FD8B7}" destId="{8E16932F-E4F7-46CD-9BF2-37BF6C00CB92}" srcOrd="0" destOrd="0" presId="urn:microsoft.com/office/officeart/2005/8/layout/orgChart1"/>
    <dgm:cxn modelId="{DE9BDF1A-713B-4899-B299-E8F2058AF9F2}" type="presOf" srcId="{A1647458-7599-44B7-95CB-F7E3F14D3764}" destId="{7B68C3F9-7722-4FA0-AF9C-1CC49AFDF895}" srcOrd="1" destOrd="0" presId="urn:microsoft.com/office/officeart/2005/8/layout/orgChart1"/>
    <dgm:cxn modelId="{6EF9F23B-9D4A-4705-8823-0239902A3C5D}" type="presOf" srcId="{6D4EADEF-C88E-4800-AEA0-CAFC61320C65}" destId="{8B1AE69F-3DC1-41B0-9695-1D62C3729325}" srcOrd="1" destOrd="0" presId="urn:microsoft.com/office/officeart/2005/8/layout/orgChart1"/>
    <dgm:cxn modelId="{443AA46B-C5A4-4CA7-871D-28DA5581C933}" type="presOf" srcId="{D77F8DC9-B557-4AD9-8F0E-CAE4812B86CF}" destId="{A4EA67CA-A8E9-4522-B88D-446A70B2F0B8}" srcOrd="1" destOrd="0" presId="urn:microsoft.com/office/officeart/2005/8/layout/orgChart1"/>
    <dgm:cxn modelId="{772FD60C-A4E6-4DBB-BD1F-02A077D196B4}" srcId="{38B08B7B-CEC9-4BD3-9625-88780845E0AE}" destId="{2E01A465-422B-4BCE-8A88-7FA2B7F94711}" srcOrd="1" destOrd="0" parTransId="{E03A0F9B-679A-401A-8C57-C227859FD8B7}" sibTransId="{075B237B-F7DE-4956-BC49-2588C6C53E8D}"/>
    <dgm:cxn modelId="{90604AB1-1FE3-4613-9218-DB323EF70AC1}" type="presOf" srcId="{6F45AC85-468E-4F94-AD08-65305A8619A7}" destId="{7D7CBDF9-3401-4EC3-981E-105FD5FA41CC}" srcOrd="1" destOrd="0" presId="urn:microsoft.com/office/officeart/2005/8/layout/orgChart1"/>
    <dgm:cxn modelId="{66246754-E7BD-454C-B544-737137C21EDA}" type="presOf" srcId="{EE008609-7701-4B6E-A5D5-E2E71746A722}" destId="{B74C1160-A0C9-4F75-9640-511A24D84A3E}" srcOrd="0" destOrd="0" presId="urn:microsoft.com/office/officeart/2005/8/layout/orgChart1"/>
    <dgm:cxn modelId="{1DEAEE93-AA0D-4EEC-A3D4-E5C7651F027C}" type="presOf" srcId="{71CDF6B0-E489-40E7-931B-B7EA26BD75BD}" destId="{4237E4CF-E243-465B-982E-6060903DE643}" srcOrd="0" destOrd="0" presId="urn:microsoft.com/office/officeart/2005/8/layout/orgChart1"/>
    <dgm:cxn modelId="{335340D7-C8A7-4CC8-83FF-48A0659B721D}" type="presOf" srcId="{01A85E44-3B02-47CD-8E7F-576061DCDB31}" destId="{76B7A074-5EFC-49CB-8D2D-FC569F03AFD6}" srcOrd="0" destOrd="0" presId="urn:microsoft.com/office/officeart/2005/8/layout/orgChart1"/>
    <dgm:cxn modelId="{873B2F58-12AA-48C3-89C3-660F5BA4D968}" srcId="{6F45AC85-468E-4F94-AD08-65305A8619A7}" destId="{F52C8F91-1BF3-4D27-862A-F8D4856EDC8B}" srcOrd="0" destOrd="0" parTransId="{E623F399-8CAC-40C5-8FD2-19BBF17C5703}" sibTransId="{F3B080EA-CBAC-4A41-91D4-477F324CC881}"/>
    <dgm:cxn modelId="{53F189CF-74BE-4C18-A99D-6CCEE7F0481E}" type="presOf" srcId="{4DC5896B-F0DE-4541-916D-7D954EDC753C}" destId="{294EB554-D55A-4822-A29F-BAF2872EC7BA}" srcOrd="0" destOrd="0" presId="urn:microsoft.com/office/officeart/2005/8/layout/orgChart1"/>
    <dgm:cxn modelId="{1F4F70F4-0E3C-4C9E-B1E7-456516F86717}" type="presOf" srcId="{A1647458-7599-44B7-95CB-F7E3F14D3764}" destId="{E90758F5-B898-472D-9BA3-4610038B2FED}" srcOrd="0" destOrd="0" presId="urn:microsoft.com/office/officeart/2005/8/layout/orgChart1"/>
    <dgm:cxn modelId="{03614D7F-3A30-4D46-AE89-80B23D8FE1E5}" type="presOf" srcId="{57CA31E5-DCAD-42E1-A639-166CE949D1A8}" destId="{998962CE-4575-4C62-8258-87A84E938D1E}" srcOrd="0" destOrd="0" presId="urn:microsoft.com/office/officeart/2005/8/layout/orgChart1"/>
    <dgm:cxn modelId="{FA1FBE33-7A4A-4D71-8DF3-06E0C7E6E7E1}" srcId="{F52C8F91-1BF3-4D27-862A-F8D4856EDC8B}" destId="{01A85E44-3B02-47CD-8E7F-576061DCDB31}" srcOrd="0" destOrd="0" parTransId="{7895D219-B23F-4ADD-92B3-EDEAD579EB03}" sibTransId="{FEE88822-A509-40B7-BB08-0F553549965B}"/>
    <dgm:cxn modelId="{222DCBB1-F171-42CD-8446-CABF6BE90DE0}" type="presOf" srcId="{15167C08-697A-45C7-B90A-075AD956C015}" destId="{DACA68BB-3FD7-48BA-9585-E1A4C0E73CD7}" srcOrd="0" destOrd="0" presId="urn:microsoft.com/office/officeart/2005/8/layout/orgChart1"/>
    <dgm:cxn modelId="{90525D3D-38C5-438F-B724-AA8018A5D55D}" type="presOf" srcId="{38B08B7B-CEC9-4BD3-9625-88780845E0AE}" destId="{8DA5B2BA-F064-48A7-83EB-50C3C53E08B3}" srcOrd="1" destOrd="0" presId="urn:microsoft.com/office/officeart/2005/8/layout/orgChart1"/>
    <dgm:cxn modelId="{49B91569-606A-4E69-ABFA-6B195605B9CB}" type="presOf" srcId="{17FE15E1-38D9-495B-AD14-F2F72727DD8D}" destId="{A9B686CA-5A6D-4AEB-98F0-3E2259D87B84}" srcOrd="0" destOrd="0" presId="urn:microsoft.com/office/officeart/2005/8/layout/orgChart1"/>
    <dgm:cxn modelId="{83113E34-A076-4FA8-AD15-82DF20524F87}" type="presOf" srcId="{711952A9-03C2-400C-BFDC-3F1A448C32B4}" destId="{9D9F7BCB-0801-4319-944E-982D8AC66366}" srcOrd="0" destOrd="0" presId="urn:microsoft.com/office/officeart/2005/8/layout/orgChart1"/>
    <dgm:cxn modelId="{4FB55245-A5A5-4A22-B830-0E9E1C42A218}" srcId="{A9CC80F1-8570-4A95-9A89-C1D27A44FDBC}" destId="{A1647458-7599-44B7-95CB-F7E3F14D3764}" srcOrd="0" destOrd="0" parTransId="{7DE0F0B1-6DC2-4083-ADA9-4B38B803AD8D}" sibTransId="{9773EC8F-D62F-49CA-B59D-E7C373F53EDC}"/>
    <dgm:cxn modelId="{3DCDD2D8-E998-4C72-8B2B-4815DB9F4C36}" type="presOf" srcId="{2E01A465-422B-4BCE-8A88-7FA2B7F94711}" destId="{663DD274-A327-4FEE-A079-04EE3B699741}" srcOrd="1" destOrd="0" presId="urn:microsoft.com/office/officeart/2005/8/layout/orgChart1"/>
    <dgm:cxn modelId="{D66ECE2B-8AC4-47DD-83AD-A5C16710C1AA}" srcId="{6F45AC85-468E-4F94-AD08-65305A8619A7}" destId="{17FE15E1-38D9-495B-AD14-F2F72727DD8D}" srcOrd="1" destOrd="0" parTransId="{BDC19ACB-A1DD-49F0-A9FC-CB912AFF9A2A}" sibTransId="{7682C5FF-0E3B-4B58-9B1C-23F259D57F36}"/>
    <dgm:cxn modelId="{4B162919-6AB3-45CC-88BA-88FC2F918CE8}" srcId="{D77F8DC9-B557-4AD9-8F0E-CAE4812B86CF}" destId="{A9CC80F1-8570-4A95-9A89-C1D27A44FDBC}" srcOrd="0" destOrd="0" parTransId="{418C446F-CACC-4B24-882B-D425B4BA5BB9}" sibTransId="{5B26B833-7719-4227-ABCB-A5042CA115CB}"/>
    <dgm:cxn modelId="{32F9CA45-015F-4EB1-A325-D2E1E9AB8D10}" type="presOf" srcId="{711952A9-03C2-400C-BFDC-3F1A448C32B4}" destId="{A766C35B-5184-4781-B9CC-1CAB2255E3CB}" srcOrd="1" destOrd="0" presId="urn:microsoft.com/office/officeart/2005/8/layout/orgChart1"/>
    <dgm:cxn modelId="{D95BED29-411C-45BE-8005-32163DCF13AC}" type="presOf" srcId="{B10F4BDF-AF05-4846-8C19-D69F5752FAAE}" destId="{1226AD12-1465-4608-BB25-05F14FD86138}" srcOrd="0" destOrd="0" presId="urn:microsoft.com/office/officeart/2005/8/layout/orgChart1"/>
    <dgm:cxn modelId="{FEFA44A7-40C8-4D5A-881C-E6B894BEDAA2}" type="presOf" srcId="{BBB0BAAE-3734-4880-A211-B92FEF60A692}" destId="{2D19A616-1093-4417-94E2-02E96A6B48BD}" srcOrd="0" destOrd="0" presId="urn:microsoft.com/office/officeart/2005/8/layout/orgChart1"/>
    <dgm:cxn modelId="{3FAC6DEC-4A95-4BC0-8B00-C91CCEEFAAEA}" type="presOf" srcId="{BBB0BAAE-3734-4880-A211-B92FEF60A692}" destId="{B3951953-7997-4881-8D97-7B708121D783}" srcOrd="1" destOrd="0" presId="urn:microsoft.com/office/officeart/2005/8/layout/orgChart1"/>
    <dgm:cxn modelId="{D62E8F59-4001-4EE4-B704-AB85273498C0}" type="presOf" srcId="{A9CC80F1-8570-4A95-9A89-C1D27A44FDBC}" destId="{42148250-D708-414C-973D-81BF82D9A2C2}" srcOrd="0" destOrd="0" presId="urn:microsoft.com/office/officeart/2005/8/layout/orgChart1"/>
    <dgm:cxn modelId="{EDBD7D5C-48BF-482C-98DF-928641578C1D}" type="presOf" srcId="{7DE0F0B1-6DC2-4083-ADA9-4B38B803AD8D}" destId="{C368C701-58F9-4E07-8C86-D60197D342D2}" srcOrd="0" destOrd="0" presId="urn:microsoft.com/office/officeart/2005/8/layout/orgChart1"/>
    <dgm:cxn modelId="{318FD9DE-7576-4354-9741-F03B46F2899A}" type="presOf" srcId="{6D092B1D-38D9-426E-AC38-653418F778E7}" destId="{3CEC27EA-A75A-4D9B-9669-7D0AA2DDF9C1}" srcOrd="0" destOrd="0" presId="urn:microsoft.com/office/officeart/2005/8/layout/orgChart1"/>
    <dgm:cxn modelId="{0BB9487B-81BA-48DF-A967-8390E8560707}" type="presOf" srcId="{B5E2A1D8-4769-4169-89CF-66FFF7ABA1C4}" destId="{11E12743-50C3-42EF-8F17-BC3A756D007E}" srcOrd="1" destOrd="0" presId="urn:microsoft.com/office/officeart/2005/8/layout/orgChart1"/>
    <dgm:cxn modelId="{AF1139EB-D16D-4207-813F-EAC8DD468A18}" type="presOf" srcId="{8F98BB83-8797-4ECD-BFEC-ED8F982434CE}" destId="{4A4E9F2D-3B21-4306-8727-6232AFD0204B}" srcOrd="1" destOrd="0" presId="urn:microsoft.com/office/officeart/2005/8/layout/orgChart1"/>
    <dgm:cxn modelId="{8AA6D2CA-D56A-42E4-B866-E95A2377C95C}" type="presOf" srcId="{7895D219-B23F-4ADD-92B3-EDEAD579EB03}" destId="{9506657A-758B-4CEE-8385-BDE88E21DBED}" srcOrd="0" destOrd="0" presId="urn:microsoft.com/office/officeart/2005/8/layout/orgChart1"/>
    <dgm:cxn modelId="{305F1234-3515-48B1-BE9D-5F797501ED3D}" type="presOf" srcId="{4DC5896B-F0DE-4541-916D-7D954EDC753C}" destId="{4C49873B-1F8B-4904-B61D-F0714D766344}" srcOrd="1" destOrd="0" presId="urn:microsoft.com/office/officeart/2005/8/layout/orgChart1"/>
    <dgm:cxn modelId="{27C18D4B-60D6-4E2C-8F2D-F8D69A485A7E}" srcId="{A1647458-7599-44B7-95CB-F7E3F14D3764}" destId="{711952A9-03C2-400C-BFDC-3F1A448C32B4}" srcOrd="0" destOrd="0" parTransId="{0B44A89F-AF5E-49E4-8BD8-3159F6AD5E2B}" sibTransId="{26A9562E-E811-4189-8371-09A655FD25FE}"/>
    <dgm:cxn modelId="{7D81843D-6E43-48B9-BE20-CE0154DAF61F}" type="presOf" srcId="{0B44A89F-AF5E-49E4-8BD8-3159F6AD5E2B}" destId="{A2F4FEA3-FC9E-4440-8B6D-4B31F6A90755}" srcOrd="0" destOrd="0" presId="urn:microsoft.com/office/officeart/2005/8/layout/orgChart1"/>
    <dgm:cxn modelId="{AEE1BFF5-369A-49D1-94BD-6367251162CB}" type="presOf" srcId="{B5E2A1D8-4769-4169-89CF-66FFF7ABA1C4}" destId="{1B1C70DF-4D70-498A-9051-6578AEA534A9}" srcOrd="0" destOrd="0" presId="urn:microsoft.com/office/officeart/2005/8/layout/orgChart1"/>
    <dgm:cxn modelId="{E43638E1-1902-4624-90A0-FAE88679EFB4}" type="presOf" srcId="{8F98BB83-8797-4ECD-BFEC-ED8F982434CE}" destId="{D69194A0-795B-45B7-8220-54004A429DB7}" srcOrd="0" destOrd="0" presId="urn:microsoft.com/office/officeart/2005/8/layout/orgChart1"/>
    <dgm:cxn modelId="{0B42F8A8-3B6E-4062-9D9F-D28D10F2FD9B}" type="presOf" srcId="{1E65BE6D-0CD2-4900-9158-E7071892EF2B}" destId="{3E5DAEEE-5265-4DE1-B1BC-5DA719C9DA9E}" srcOrd="1" destOrd="0" presId="urn:microsoft.com/office/officeart/2005/8/layout/orgChart1"/>
    <dgm:cxn modelId="{EDDF423E-3ABA-4896-A008-47DBE909BCFA}" type="presOf" srcId="{6D4EADEF-C88E-4800-AEA0-CAFC61320C65}" destId="{F12C433A-AAD6-43CE-9AB3-23F7369E1EBA}" srcOrd="0" destOrd="0" presId="urn:microsoft.com/office/officeart/2005/8/layout/orgChart1"/>
    <dgm:cxn modelId="{795C2190-F945-4AF8-AAE1-384A628BC715}" type="presOf" srcId="{17FE15E1-38D9-495B-AD14-F2F72727DD8D}" destId="{A4719D87-80E2-4721-9197-18F21AB57EF6}" srcOrd="1" destOrd="0" presId="urn:microsoft.com/office/officeart/2005/8/layout/orgChart1"/>
    <dgm:cxn modelId="{C1CEE5F6-BDA5-45DD-A870-565D9920F5EC}" type="presOf" srcId="{E623F399-8CAC-40C5-8FD2-19BBF17C5703}" destId="{6C9AC802-2A6A-4058-9D6B-300BF123ED64}" srcOrd="0" destOrd="0" presId="urn:microsoft.com/office/officeart/2005/8/layout/orgChart1"/>
    <dgm:cxn modelId="{7D094F92-4A62-4D55-B63D-3DB430627624}" type="presOf" srcId="{2E01A465-422B-4BCE-8A88-7FA2B7F94711}" destId="{98B9E4D0-9277-4AC4-84D4-6403EF334A10}" srcOrd="0" destOrd="0" presId="urn:microsoft.com/office/officeart/2005/8/layout/orgChart1"/>
    <dgm:cxn modelId="{F2029F28-CA8C-4D48-A2DB-08063C54BB15}" type="presOf" srcId="{857A3B3A-6300-4263-8E7A-55CA29BFBB2E}" destId="{A7B8245F-884C-4307-8BF6-E55203EAC077}" srcOrd="0" destOrd="0" presId="urn:microsoft.com/office/officeart/2005/8/layout/orgChart1"/>
    <dgm:cxn modelId="{E8B2A3E0-BD6B-4715-9FB4-2C646C29AB8E}" type="presOf" srcId="{01A85E44-3B02-47CD-8E7F-576061DCDB31}" destId="{54FB7350-5744-4192-A972-7915B474C737}" srcOrd="1" destOrd="0" presId="urn:microsoft.com/office/officeart/2005/8/layout/orgChart1"/>
    <dgm:cxn modelId="{759A4ECF-AEC7-4FEC-852E-ACBCC4DCAF6F}" type="presOf" srcId="{6F45AC85-468E-4F94-AD08-65305A8619A7}" destId="{30056BF2-6F0F-4F0C-893C-798B4D7A5D15}" srcOrd="0" destOrd="0" presId="urn:microsoft.com/office/officeart/2005/8/layout/orgChart1"/>
    <dgm:cxn modelId="{4220AA00-C916-4B2A-B4AC-447575294092}" type="presOf" srcId="{F52C8F91-1BF3-4D27-862A-F8D4856EDC8B}" destId="{C53B10B9-92F5-4208-B5DE-D51EE272EDF5}" srcOrd="1" destOrd="0" presId="urn:microsoft.com/office/officeart/2005/8/layout/orgChart1"/>
    <dgm:cxn modelId="{4440D35F-A6B8-4EF6-AF2A-D722F3B30FEB}" type="presOf" srcId="{74607339-7421-4E2C-B7EC-5FF18237C6BD}" destId="{E8258C51-B8DD-4890-BAD3-5CB9F68BEB3D}" srcOrd="0" destOrd="0" presId="urn:microsoft.com/office/officeart/2005/8/layout/orgChart1"/>
    <dgm:cxn modelId="{A85F52AB-FBE8-4C50-83E6-D541C9A07DE6}" srcId="{17FE15E1-38D9-495B-AD14-F2F72727DD8D}" destId="{1E65BE6D-0CD2-4900-9158-E7071892EF2B}" srcOrd="0" destOrd="0" parTransId="{71CDF6B0-E489-40E7-931B-B7EA26BD75BD}" sibTransId="{BDB2CA6E-63CD-4B10-B798-12BEE8A90F71}"/>
    <dgm:cxn modelId="{092FD56E-62CD-4961-8D62-F57ECBE20E7F}" type="presOf" srcId="{D77F8DC9-B557-4AD9-8F0E-CAE4812B86CF}" destId="{A80B3B14-B9A7-4644-9E94-12EBC735AE62}" srcOrd="0" destOrd="0" presId="urn:microsoft.com/office/officeart/2005/8/layout/orgChart1"/>
    <dgm:cxn modelId="{6544B951-2B33-4BFC-AABA-EEB48614CCA1}" srcId="{57CA31E5-DCAD-42E1-A639-166CE949D1A8}" destId="{6D4EADEF-C88E-4800-AEA0-CAFC61320C65}" srcOrd="0" destOrd="0" parTransId="{EE008609-7701-4B6E-A5D5-E2E71746A722}" sibTransId="{DF41431F-DFD4-43C8-83E8-C408461717AC}"/>
    <dgm:cxn modelId="{5143A6BD-D046-4C9A-BC1D-045377F54F9B}" type="presOf" srcId="{BDC19ACB-A1DD-49F0-A9FC-CB912AFF9A2A}" destId="{FC882F71-4DA8-4005-B6F4-F9D0C8C29F95}" srcOrd="0" destOrd="0" presId="urn:microsoft.com/office/officeart/2005/8/layout/orgChart1"/>
    <dgm:cxn modelId="{C7372A4D-37EA-4968-95F7-57EFBD20DD6E}" type="presOf" srcId="{57CA31E5-DCAD-42E1-A639-166CE949D1A8}" destId="{CA755DA1-70B2-4B72-A879-3F5E5EC68665}" srcOrd="1" destOrd="0" presId="urn:microsoft.com/office/officeart/2005/8/layout/orgChart1"/>
    <dgm:cxn modelId="{D21721C0-9614-412F-A004-41CD9A4F539D}" srcId="{BBB0BAAE-3734-4880-A211-B92FEF60A692}" destId="{4DC5896B-F0DE-4541-916D-7D954EDC753C}" srcOrd="0" destOrd="0" parTransId="{15167C08-697A-45C7-B90A-075AD956C015}" sibTransId="{AED604DD-8444-4D7C-9FFD-05D93615EFEC}"/>
    <dgm:cxn modelId="{F0976F8B-1F8B-42B6-A88D-F881DF41BF66}" srcId="{4DC5896B-F0DE-4541-916D-7D954EDC753C}" destId="{57CA31E5-DCAD-42E1-A639-166CE949D1A8}" srcOrd="1" destOrd="0" parTransId="{08AF097D-925A-4298-AC30-2DF8B0973631}" sibTransId="{66E14C0E-5946-49A1-B412-6037E88492F8}"/>
    <dgm:cxn modelId="{B1D21E4B-1F34-4297-B71A-7A6DCB23FA83}" type="presOf" srcId="{08AF097D-925A-4298-AC30-2DF8B0973631}" destId="{541FC146-4221-42D5-B6CD-BF77FF339BC0}" srcOrd="0" destOrd="0" presId="urn:microsoft.com/office/officeart/2005/8/layout/orgChart1"/>
    <dgm:cxn modelId="{3B8EEA13-412C-47A3-A11F-AD8F9319E8A3}" srcId="{38B08B7B-CEC9-4BD3-9625-88780845E0AE}" destId="{D77F8DC9-B557-4AD9-8F0E-CAE4812B86CF}" srcOrd="0" destOrd="0" parTransId="{74607339-7421-4E2C-B7EC-5FF18237C6BD}" sibTransId="{F6E6375D-8258-41A0-8D62-2CFB583CB41C}"/>
    <dgm:cxn modelId="{BC1E03F3-5C14-4DE2-B0F8-64A2D74F8E6A}" type="presOf" srcId="{CA4F7B51-8BFA-4053-A96D-FB6FF7045548}" destId="{6A554AC1-12BB-4246-8686-DEBD9FCF20B4}" srcOrd="0" destOrd="0" presId="urn:microsoft.com/office/officeart/2005/8/layout/orgChart1"/>
    <dgm:cxn modelId="{BA8CB311-5D9E-409E-A21C-D8AAA46C3E20}" type="presOf" srcId="{A9CC80F1-8570-4A95-9A89-C1D27A44FDBC}" destId="{5020D2F1-03B3-4434-B0CB-70FA42911342}" srcOrd="1" destOrd="0" presId="urn:microsoft.com/office/officeart/2005/8/layout/orgChart1"/>
    <dgm:cxn modelId="{F1239D87-9C4D-4942-B2CE-AD2A4358E59D}" type="presOf" srcId="{F52C8F91-1BF3-4D27-862A-F8D4856EDC8B}" destId="{C724FBC2-80E7-4132-A8F8-0A6AFA4E14B5}" srcOrd="0" destOrd="0" presId="urn:microsoft.com/office/officeart/2005/8/layout/orgChart1"/>
    <dgm:cxn modelId="{653946FF-ABCA-468E-A5AB-2DB8C179D720}" srcId="{2E01A465-422B-4BCE-8A88-7FA2B7F94711}" destId="{6F45AC85-468E-4F94-AD08-65305A8619A7}" srcOrd="0" destOrd="0" parTransId="{CA4F7B51-8BFA-4053-A96D-FB6FF7045548}" sibTransId="{D967063A-09BE-4EE3-B3FB-FC4F3EC66FB5}"/>
    <dgm:cxn modelId="{9667ACE8-B07D-45F6-9757-2DC650CE9E2E}" type="presOf" srcId="{38B08B7B-CEC9-4BD3-9625-88780845E0AE}" destId="{748D0192-82DC-4377-AAA8-8AAF325543C8}" srcOrd="0" destOrd="0" presId="urn:microsoft.com/office/officeart/2005/8/layout/orgChart1"/>
    <dgm:cxn modelId="{2791DDAE-0D68-4C5F-8116-8F1A6E90C5F5}" type="presParOf" srcId="{298341E5-A57D-477D-B944-EE39C5885D7A}" destId="{D7363A01-63F9-4E6C-902C-90998189EB6E}" srcOrd="0" destOrd="0" presId="urn:microsoft.com/office/officeart/2005/8/layout/orgChart1"/>
    <dgm:cxn modelId="{64F49E9A-63E4-4BD7-9170-66BC8CE6FCA0}" type="presParOf" srcId="{D7363A01-63F9-4E6C-902C-90998189EB6E}" destId="{662B86AE-C753-46BC-B277-B58B785103F4}" srcOrd="0" destOrd="0" presId="urn:microsoft.com/office/officeart/2005/8/layout/orgChart1"/>
    <dgm:cxn modelId="{4696A962-590C-41F2-BA28-5A18BE84A13D}" type="presParOf" srcId="{662B86AE-C753-46BC-B277-B58B785103F4}" destId="{748D0192-82DC-4377-AAA8-8AAF325543C8}" srcOrd="0" destOrd="0" presId="urn:microsoft.com/office/officeart/2005/8/layout/orgChart1"/>
    <dgm:cxn modelId="{D3671286-CBB6-47EE-9515-624A6CCDF376}" type="presParOf" srcId="{662B86AE-C753-46BC-B277-B58B785103F4}" destId="{8DA5B2BA-F064-48A7-83EB-50C3C53E08B3}" srcOrd="1" destOrd="0" presId="urn:microsoft.com/office/officeart/2005/8/layout/orgChart1"/>
    <dgm:cxn modelId="{68AB868B-1FFE-4B55-B05C-41C8EAB79818}" type="presParOf" srcId="{D7363A01-63F9-4E6C-902C-90998189EB6E}" destId="{4EF123B5-F1BC-4FFC-B771-ADC819C8E9E0}" srcOrd="1" destOrd="0" presId="urn:microsoft.com/office/officeart/2005/8/layout/orgChart1"/>
    <dgm:cxn modelId="{FF92D163-8FBC-4163-AAFF-119D937F1BDB}" type="presParOf" srcId="{4EF123B5-F1BC-4FFC-B771-ADC819C8E9E0}" destId="{E8258C51-B8DD-4890-BAD3-5CB9F68BEB3D}" srcOrd="0" destOrd="0" presId="urn:microsoft.com/office/officeart/2005/8/layout/orgChart1"/>
    <dgm:cxn modelId="{B4C9446B-D17F-4FB7-AAEB-F02A9E90263B}" type="presParOf" srcId="{4EF123B5-F1BC-4FFC-B771-ADC819C8E9E0}" destId="{920ACEAA-54B9-4CE8-B849-561A46B733B7}" srcOrd="1" destOrd="0" presId="urn:microsoft.com/office/officeart/2005/8/layout/orgChart1"/>
    <dgm:cxn modelId="{84107482-1CA7-4F92-809F-8EC481CC728F}" type="presParOf" srcId="{920ACEAA-54B9-4CE8-B849-561A46B733B7}" destId="{04D1054A-79BC-4700-97EF-942308CE29FC}" srcOrd="0" destOrd="0" presId="urn:microsoft.com/office/officeart/2005/8/layout/orgChart1"/>
    <dgm:cxn modelId="{EF8871B2-24A9-473E-8322-E79A8858CC70}" type="presParOf" srcId="{04D1054A-79BC-4700-97EF-942308CE29FC}" destId="{A80B3B14-B9A7-4644-9E94-12EBC735AE62}" srcOrd="0" destOrd="0" presId="urn:microsoft.com/office/officeart/2005/8/layout/orgChart1"/>
    <dgm:cxn modelId="{761B8DAB-FB63-482E-A5C2-733028B59464}" type="presParOf" srcId="{04D1054A-79BC-4700-97EF-942308CE29FC}" destId="{A4EA67CA-A8E9-4522-B88D-446A70B2F0B8}" srcOrd="1" destOrd="0" presId="urn:microsoft.com/office/officeart/2005/8/layout/orgChart1"/>
    <dgm:cxn modelId="{964ED43A-78E0-43FA-B726-940770EF025E}" type="presParOf" srcId="{920ACEAA-54B9-4CE8-B849-561A46B733B7}" destId="{EE3EB6AE-5A7A-431A-869E-B89259D2A929}" srcOrd="1" destOrd="0" presId="urn:microsoft.com/office/officeart/2005/8/layout/orgChart1"/>
    <dgm:cxn modelId="{62FBD3F7-A98F-4B29-9D72-09BCA77CA3ED}" type="presParOf" srcId="{EE3EB6AE-5A7A-431A-869E-B89259D2A929}" destId="{16F57664-5E47-4A3D-B3EE-43E46C54280E}" srcOrd="0" destOrd="0" presId="urn:microsoft.com/office/officeart/2005/8/layout/orgChart1"/>
    <dgm:cxn modelId="{A97F322B-7B79-47B1-8E03-E902A3E017B9}" type="presParOf" srcId="{EE3EB6AE-5A7A-431A-869E-B89259D2A929}" destId="{6FB24BCC-2B94-46EB-8039-0E49661A95FF}" srcOrd="1" destOrd="0" presId="urn:microsoft.com/office/officeart/2005/8/layout/orgChart1"/>
    <dgm:cxn modelId="{DF9BD9EC-2038-438C-89C8-D4FEB1D9B5A0}" type="presParOf" srcId="{6FB24BCC-2B94-46EB-8039-0E49661A95FF}" destId="{92AB5BFB-37B6-4285-8C2B-864D688C2CFF}" srcOrd="0" destOrd="0" presId="urn:microsoft.com/office/officeart/2005/8/layout/orgChart1"/>
    <dgm:cxn modelId="{CBC2CC46-0DC7-43AB-AA26-0F292790E65A}" type="presParOf" srcId="{92AB5BFB-37B6-4285-8C2B-864D688C2CFF}" destId="{42148250-D708-414C-973D-81BF82D9A2C2}" srcOrd="0" destOrd="0" presId="urn:microsoft.com/office/officeart/2005/8/layout/orgChart1"/>
    <dgm:cxn modelId="{DAA0707D-B7D5-420E-9EA7-A17AA365F7D3}" type="presParOf" srcId="{92AB5BFB-37B6-4285-8C2B-864D688C2CFF}" destId="{5020D2F1-03B3-4434-B0CB-70FA42911342}" srcOrd="1" destOrd="0" presId="urn:microsoft.com/office/officeart/2005/8/layout/orgChart1"/>
    <dgm:cxn modelId="{036C4FE9-58DE-4EC8-9D11-186B66DBC8E3}" type="presParOf" srcId="{6FB24BCC-2B94-46EB-8039-0E49661A95FF}" destId="{3F354C70-A958-4F97-91EE-B7E1BF4F2964}" srcOrd="1" destOrd="0" presId="urn:microsoft.com/office/officeart/2005/8/layout/orgChart1"/>
    <dgm:cxn modelId="{E175EEC3-F484-4519-9E9A-8D8B7236E5FA}" type="presParOf" srcId="{3F354C70-A958-4F97-91EE-B7E1BF4F2964}" destId="{C368C701-58F9-4E07-8C86-D60197D342D2}" srcOrd="0" destOrd="0" presId="urn:microsoft.com/office/officeart/2005/8/layout/orgChart1"/>
    <dgm:cxn modelId="{C3C6A839-BA1F-47A3-82A4-C3F5A5769FA4}" type="presParOf" srcId="{3F354C70-A958-4F97-91EE-B7E1BF4F2964}" destId="{25C010B5-013A-4D7E-BAFE-1CF2F4595E54}" srcOrd="1" destOrd="0" presId="urn:microsoft.com/office/officeart/2005/8/layout/orgChart1"/>
    <dgm:cxn modelId="{67837A15-02EC-4A18-8E44-081BD789FDDF}" type="presParOf" srcId="{25C010B5-013A-4D7E-BAFE-1CF2F4595E54}" destId="{3B3769DC-7994-4D33-90F6-13DF6B8E8E62}" srcOrd="0" destOrd="0" presId="urn:microsoft.com/office/officeart/2005/8/layout/orgChart1"/>
    <dgm:cxn modelId="{F547CE89-AF4E-49B1-8A8C-983FA63A515B}" type="presParOf" srcId="{3B3769DC-7994-4D33-90F6-13DF6B8E8E62}" destId="{E90758F5-B898-472D-9BA3-4610038B2FED}" srcOrd="0" destOrd="0" presId="urn:microsoft.com/office/officeart/2005/8/layout/orgChart1"/>
    <dgm:cxn modelId="{B88D99B6-6D36-434B-AAA3-EA834BC7B2B0}" type="presParOf" srcId="{3B3769DC-7994-4D33-90F6-13DF6B8E8E62}" destId="{7B68C3F9-7722-4FA0-AF9C-1CC49AFDF895}" srcOrd="1" destOrd="0" presId="urn:microsoft.com/office/officeart/2005/8/layout/orgChart1"/>
    <dgm:cxn modelId="{0E5C212E-EDB9-42E7-87EE-2C04DF5EB424}" type="presParOf" srcId="{25C010B5-013A-4D7E-BAFE-1CF2F4595E54}" destId="{17F342DD-DEF6-46C0-BB88-12E5F8F85543}" srcOrd="1" destOrd="0" presId="urn:microsoft.com/office/officeart/2005/8/layout/orgChart1"/>
    <dgm:cxn modelId="{116FD6C4-C692-4A99-9630-2F4E14E9EAC5}" type="presParOf" srcId="{17F342DD-DEF6-46C0-BB88-12E5F8F85543}" destId="{A2F4FEA3-FC9E-4440-8B6D-4B31F6A90755}" srcOrd="0" destOrd="0" presId="urn:microsoft.com/office/officeart/2005/8/layout/orgChart1"/>
    <dgm:cxn modelId="{32857D19-C433-4B9D-888B-7FF10100D2C3}" type="presParOf" srcId="{17F342DD-DEF6-46C0-BB88-12E5F8F85543}" destId="{43817574-0D20-4492-86A8-1AE0855184E6}" srcOrd="1" destOrd="0" presId="urn:microsoft.com/office/officeart/2005/8/layout/orgChart1"/>
    <dgm:cxn modelId="{41BD165E-99D8-447C-83B3-C26215382022}" type="presParOf" srcId="{43817574-0D20-4492-86A8-1AE0855184E6}" destId="{43BDC104-DC29-48D8-BF6A-EB443B8735D8}" srcOrd="0" destOrd="0" presId="urn:microsoft.com/office/officeart/2005/8/layout/orgChart1"/>
    <dgm:cxn modelId="{6F684D5B-F601-4915-9F47-2150CEC89ED1}" type="presParOf" srcId="{43BDC104-DC29-48D8-BF6A-EB443B8735D8}" destId="{9D9F7BCB-0801-4319-944E-982D8AC66366}" srcOrd="0" destOrd="0" presId="urn:microsoft.com/office/officeart/2005/8/layout/orgChart1"/>
    <dgm:cxn modelId="{FEF56520-10C3-49D8-A4D3-C2F25D4F0B36}" type="presParOf" srcId="{43BDC104-DC29-48D8-BF6A-EB443B8735D8}" destId="{A766C35B-5184-4781-B9CC-1CAB2255E3CB}" srcOrd="1" destOrd="0" presId="urn:microsoft.com/office/officeart/2005/8/layout/orgChart1"/>
    <dgm:cxn modelId="{845BF02F-5755-47C8-AEA8-CCCD9B807F3D}" type="presParOf" srcId="{43817574-0D20-4492-86A8-1AE0855184E6}" destId="{8B31D5EE-1EB9-49DC-A397-8263C1ACDF38}" srcOrd="1" destOrd="0" presId="urn:microsoft.com/office/officeart/2005/8/layout/orgChart1"/>
    <dgm:cxn modelId="{744C6C4C-4E7C-4363-9B80-E4CAE6E25D47}" type="presParOf" srcId="{43817574-0D20-4492-86A8-1AE0855184E6}" destId="{E3DA5A47-5D52-46A7-AE88-185153925A9F}" srcOrd="2" destOrd="0" presId="urn:microsoft.com/office/officeart/2005/8/layout/orgChart1"/>
    <dgm:cxn modelId="{5266AA69-B1C2-4F16-94EC-2B42E8E82FD3}" type="presParOf" srcId="{25C010B5-013A-4D7E-BAFE-1CF2F4595E54}" destId="{45D0EAB7-764C-4EBC-95B1-A2A0FD01C4FD}" srcOrd="2" destOrd="0" presId="urn:microsoft.com/office/officeart/2005/8/layout/orgChart1"/>
    <dgm:cxn modelId="{CF313F50-0F83-448B-B06B-70A17F22676E}" type="presParOf" srcId="{3F354C70-A958-4F97-91EE-B7E1BF4F2964}" destId="{A7B8245F-884C-4307-8BF6-E55203EAC077}" srcOrd="2" destOrd="0" presId="urn:microsoft.com/office/officeart/2005/8/layout/orgChart1"/>
    <dgm:cxn modelId="{DB93750B-E749-4AFC-A561-9D918B118B3F}" type="presParOf" srcId="{3F354C70-A958-4F97-91EE-B7E1BF4F2964}" destId="{E259A06A-C64D-4DA2-9819-F600DF880514}" srcOrd="3" destOrd="0" presId="urn:microsoft.com/office/officeart/2005/8/layout/orgChart1"/>
    <dgm:cxn modelId="{60B4EEE7-5672-4816-9D07-8426433B0B99}" type="presParOf" srcId="{E259A06A-C64D-4DA2-9819-F600DF880514}" destId="{09112F27-D16C-42F6-976B-18ABDCBD4ECE}" srcOrd="0" destOrd="0" presId="urn:microsoft.com/office/officeart/2005/8/layout/orgChart1"/>
    <dgm:cxn modelId="{DB1B7E34-7E98-447D-BEC8-F4C72D5E26E4}" type="presParOf" srcId="{09112F27-D16C-42F6-976B-18ABDCBD4ECE}" destId="{2D19A616-1093-4417-94E2-02E96A6B48BD}" srcOrd="0" destOrd="0" presId="urn:microsoft.com/office/officeart/2005/8/layout/orgChart1"/>
    <dgm:cxn modelId="{2A55A1C9-24B0-47DD-9D2A-750C4CE09743}" type="presParOf" srcId="{09112F27-D16C-42F6-976B-18ABDCBD4ECE}" destId="{B3951953-7997-4881-8D97-7B708121D783}" srcOrd="1" destOrd="0" presId="urn:microsoft.com/office/officeart/2005/8/layout/orgChart1"/>
    <dgm:cxn modelId="{B5FB97A7-8216-40C8-A143-8E30D9E7EF80}" type="presParOf" srcId="{E259A06A-C64D-4DA2-9819-F600DF880514}" destId="{4A0B6C2A-1FDD-4BC0-BF72-545C074D9987}" srcOrd="1" destOrd="0" presId="urn:microsoft.com/office/officeart/2005/8/layout/orgChart1"/>
    <dgm:cxn modelId="{D04AC3C7-1F82-454A-BDB5-B35CDAE8038E}" type="presParOf" srcId="{4A0B6C2A-1FDD-4BC0-BF72-545C074D9987}" destId="{DACA68BB-3FD7-48BA-9585-E1A4C0E73CD7}" srcOrd="0" destOrd="0" presId="urn:microsoft.com/office/officeart/2005/8/layout/orgChart1"/>
    <dgm:cxn modelId="{D9BF585D-83FE-48A3-90D6-4C906B8C823F}" type="presParOf" srcId="{4A0B6C2A-1FDD-4BC0-BF72-545C074D9987}" destId="{F0AB4DA1-57E6-4677-A557-0EB889C217CB}" srcOrd="1" destOrd="0" presId="urn:microsoft.com/office/officeart/2005/8/layout/orgChart1"/>
    <dgm:cxn modelId="{1772EFC9-29FD-43ED-A28D-41668425E8E2}" type="presParOf" srcId="{F0AB4DA1-57E6-4677-A557-0EB889C217CB}" destId="{D6CDAFFD-26C5-4102-B099-0A0974004DD0}" srcOrd="0" destOrd="0" presId="urn:microsoft.com/office/officeart/2005/8/layout/orgChart1"/>
    <dgm:cxn modelId="{7F76AFD7-7C48-455F-B4C5-47811680F470}" type="presParOf" srcId="{D6CDAFFD-26C5-4102-B099-0A0974004DD0}" destId="{294EB554-D55A-4822-A29F-BAF2872EC7BA}" srcOrd="0" destOrd="0" presId="urn:microsoft.com/office/officeart/2005/8/layout/orgChart1"/>
    <dgm:cxn modelId="{52FF52F3-9A21-4915-95C4-EE700248E52F}" type="presParOf" srcId="{D6CDAFFD-26C5-4102-B099-0A0974004DD0}" destId="{4C49873B-1F8B-4904-B61D-F0714D766344}" srcOrd="1" destOrd="0" presId="urn:microsoft.com/office/officeart/2005/8/layout/orgChart1"/>
    <dgm:cxn modelId="{D8DADF5C-791C-49FE-A23B-F785873D0686}" type="presParOf" srcId="{F0AB4DA1-57E6-4677-A557-0EB889C217CB}" destId="{018ECE5E-BC16-4187-8896-93237F9A416E}" srcOrd="1" destOrd="0" presId="urn:microsoft.com/office/officeart/2005/8/layout/orgChart1"/>
    <dgm:cxn modelId="{7C7FEE0C-9C79-4B43-9E46-20AA75B952B7}" type="presParOf" srcId="{018ECE5E-BC16-4187-8896-93237F9A416E}" destId="{3CEC27EA-A75A-4D9B-9669-7D0AA2DDF9C1}" srcOrd="0" destOrd="0" presId="urn:microsoft.com/office/officeart/2005/8/layout/orgChart1"/>
    <dgm:cxn modelId="{5E676362-F180-462C-83AB-1FE781A472D4}" type="presParOf" srcId="{018ECE5E-BC16-4187-8896-93237F9A416E}" destId="{BFF670FE-C90F-4FBC-B09F-DD21DDEBBC65}" srcOrd="1" destOrd="0" presId="urn:microsoft.com/office/officeart/2005/8/layout/orgChart1"/>
    <dgm:cxn modelId="{6D90A362-09C5-4F00-AF66-0C0B80106010}" type="presParOf" srcId="{BFF670FE-C90F-4FBC-B09F-DD21DDEBBC65}" destId="{E39C5139-ED98-488C-9158-6E6018B800C0}" srcOrd="0" destOrd="0" presId="urn:microsoft.com/office/officeart/2005/8/layout/orgChart1"/>
    <dgm:cxn modelId="{AFDB38AF-A969-47E0-B28E-04E7F5EA6996}" type="presParOf" srcId="{E39C5139-ED98-488C-9158-6E6018B800C0}" destId="{D69194A0-795B-45B7-8220-54004A429DB7}" srcOrd="0" destOrd="0" presId="urn:microsoft.com/office/officeart/2005/8/layout/orgChart1"/>
    <dgm:cxn modelId="{5C6DB97F-E63C-4E63-8027-B0D54400936B}" type="presParOf" srcId="{E39C5139-ED98-488C-9158-6E6018B800C0}" destId="{4A4E9F2D-3B21-4306-8727-6232AFD0204B}" srcOrd="1" destOrd="0" presId="urn:microsoft.com/office/officeart/2005/8/layout/orgChart1"/>
    <dgm:cxn modelId="{4704568A-82AA-4009-9788-7E1CE972A3DF}" type="presParOf" srcId="{BFF670FE-C90F-4FBC-B09F-DD21DDEBBC65}" destId="{1450B217-A70B-4C79-B215-C77C4F62060D}" srcOrd="1" destOrd="0" presId="urn:microsoft.com/office/officeart/2005/8/layout/orgChart1"/>
    <dgm:cxn modelId="{ADF363E5-BA59-49A5-B1AC-18CF9662BE98}" type="presParOf" srcId="{1450B217-A70B-4C79-B215-C77C4F62060D}" destId="{1226AD12-1465-4608-BB25-05F14FD86138}" srcOrd="0" destOrd="0" presId="urn:microsoft.com/office/officeart/2005/8/layout/orgChart1"/>
    <dgm:cxn modelId="{A4316E32-416B-4EE3-BA04-BB8448A4798B}" type="presParOf" srcId="{1450B217-A70B-4C79-B215-C77C4F62060D}" destId="{74BA3440-DAA7-462A-9AE9-8CC0AFA4BD76}" srcOrd="1" destOrd="0" presId="urn:microsoft.com/office/officeart/2005/8/layout/orgChart1"/>
    <dgm:cxn modelId="{E9F1B7EB-E65B-44F7-9127-60EB90F150D2}" type="presParOf" srcId="{74BA3440-DAA7-462A-9AE9-8CC0AFA4BD76}" destId="{15CD1C04-F779-441F-90E5-57C818F67A9E}" srcOrd="0" destOrd="0" presId="urn:microsoft.com/office/officeart/2005/8/layout/orgChart1"/>
    <dgm:cxn modelId="{65DF84C4-7A9F-4A49-9FF2-FEC21C972AC0}" type="presParOf" srcId="{15CD1C04-F779-441F-90E5-57C818F67A9E}" destId="{1B1C70DF-4D70-498A-9051-6578AEA534A9}" srcOrd="0" destOrd="0" presId="urn:microsoft.com/office/officeart/2005/8/layout/orgChart1"/>
    <dgm:cxn modelId="{4E3BB4A3-7A29-4EFD-8EF4-E2A90C2788BF}" type="presParOf" srcId="{15CD1C04-F779-441F-90E5-57C818F67A9E}" destId="{11E12743-50C3-42EF-8F17-BC3A756D007E}" srcOrd="1" destOrd="0" presId="urn:microsoft.com/office/officeart/2005/8/layout/orgChart1"/>
    <dgm:cxn modelId="{2D17F0A3-348F-48B4-8E78-F6CB9E7A16A8}" type="presParOf" srcId="{74BA3440-DAA7-462A-9AE9-8CC0AFA4BD76}" destId="{8811CCDA-E767-4E27-B5D8-BF171F1DAFE3}" srcOrd="1" destOrd="0" presId="urn:microsoft.com/office/officeart/2005/8/layout/orgChart1"/>
    <dgm:cxn modelId="{534A061B-925F-47C8-8E46-B962777B15C0}" type="presParOf" srcId="{74BA3440-DAA7-462A-9AE9-8CC0AFA4BD76}" destId="{1CED8CB1-FC75-4D05-8DFA-44489CFF081E}" srcOrd="2" destOrd="0" presId="urn:microsoft.com/office/officeart/2005/8/layout/orgChart1"/>
    <dgm:cxn modelId="{4C87689A-8F8A-45CA-8587-491B960CD047}" type="presParOf" srcId="{BFF670FE-C90F-4FBC-B09F-DD21DDEBBC65}" destId="{2485797F-8151-4F1D-A427-BCA63DD5D82A}" srcOrd="2" destOrd="0" presId="urn:microsoft.com/office/officeart/2005/8/layout/orgChart1"/>
    <dgm:cxn modelId="{C451187A-7FFE-4B46-99E5-36927C768514}" type="presParOf" srcId="{018ECE5E-BC16-4187-8896-93237F9A416E}" destId="{541FC146-4221-42D5-B6CD-BF77FF339BC0}" srcOrd="2" destOrd="0" presId="urn:microsoft.com/office/officeart/2005/8/layout/orgChart1"/>
    <dgm:cxn modelId="{D02EC686-0ECA-4BBF-A77F-F963EE8C2255}" type="presParOf" srcId="{018ECE5E-BC16-4187-8896-93237F9A416E}" destId="{41736519-2108-4486-A07E-2A6082C55EEC}" srcOrd="3" destOrd="0" presId="urn:microsoft.com/office/officeart/2005/8/layout/orgChart1"/>
    <dgm:cxn modelId="{7CE2D5F3-DEE4-4FEB-8B2B-1AF70ADF4F7B}" type="presParOf" srcId="{41736519-2108-4486-A07E-2A6082C55EEC}" destId="{8F2B1A25-909C-4032-A862-D36B87BB2366}" srcOrd="0" destOrd="0" presId="urn:microsoft.com/office/officeart/2005/8/layout/orgChart1"/>
    <dgm:cxn modelId="{9F4E47EC-5B52-445B-8B41-7849E9FA49C4}" type="presParOf" srcId="{8F2B1A25-909C-4032-A862-D36B87BB2366}" destId="{998962CE-4575-4C62-8258-87A84E938D1E}" srcOrd="0" destOrd="0" presId="urn:microsoft.com/office/officeart/2005/8/layout/orgChart1"/>
    <dgm:cxn modelId="{1C8F8139-7CE4-4875-A266-A57B6F953E49}" type="presParOf" srcId="{8F2B1A25-909C-4032-A862-D36B87BB2366}" destId="{CA755DA1-70B2-4B72-A879-3F5E5EC68665}" srcOrd="1" destOrd="0" presId="urn:microsoft.com/office/officeart/2005/8/layout/orgChart1"/>
    <dgm:cxn modelId="{9D99E9FA-6E2E-4C5E-AE8E-33309C506B6B}" type="presParOf" srcId="{41736519-2108-4486-A07E-2A6082C55EEC}" destId="{BFC356E9-2DB9-44AF-BD5D-3646E9C15BCC}" srcOrd="1" destOrd="0" presId="urn:microsoft.com/office/officeart/2005/8/layout/orgChart1"/>
    <dgm:cxn modelId="{A9020C17-CD1C-468B-A667-2677FABD6981}" type="presParOf" srcId="{BFC356E9-2DB9-44AF-BD5D-3646E9C15BCC}" destId="{B74C1160-A0C9-4F75-9640-511A24D84A3E}" srcOrd="0" destOrd="0" presId="urn:microsoft.com/office/officeart/2005/8/layout/orgChart1"/>
    <dgm:cxn modelId="{900773BA-555E-4B15-A91A-5BEEB448CA74}" type="presParOf" srcId="{BFC356E9-2DB9-44AF-BD5D-3646E9C15BCC}" destId="{162FCC5B-9CBA-4FF8-94E7-40E65D8147C2}" srcOrd="1" destOrd="0" presId="urn:microsoft.com/office/officeart/2005/8/layout/orgChart1"/>
    <dgm:cxn modelId="{FFEDE43A-432F-4BC0-A1AA-4F6226231E20}" type="presParOf" srcId="{162FCC5B-9CBA-4FF8-94E7-40E65D8147C2}" destId="{B28A3D56-CFB4-48A1-BA09-8D5F1C8EF4BE}" srcOrd="0" destOrd="0" presId="urn:microsoft.com/office/officeart/2005/8/layout/orgChart1"/>
    <dgm:cxn modelId="{819CB060-A031-443A-9E87-3A26FB4DB773}" type="presParOf" srcId="{B28A3D56-CFB4-48A1-BA09-8D5F1C8EF4BE}" destId="{F12C433A-AAD6-43CE-9AB3-23F7369E1EBA}" srcOrd="0" destOrd="0" presId="urn:microsoft.com/office/officeart/2005/8/layout/orgChart1"/>
    <dgm:cxn modelId="{C772D4F0-8C7F-418C-931D-FCA54931886D}" type="presParOf" srcId="{B28A3D56-CFB4-48A1-BA09-8D5F1C8EF4BE}" destId="{8B1AE69F-3DC1-41B0-9695-1D62C3729325}" srcOrd="1" destOrd="0" presId="urn:microsoft.com/office/officeart/2005/8/layout/orgChart1"/>
    <dgm:cxn modelId="{7D69DC2A-1C52-4FAC-8688-265441C450EE}" type="presParOf" srcId="{162FCC5B-9CBA-4FF8-94E7-40E65D8147C2}" destId="{9BB3108D-DAA3-44A0-B073-DBC5AEDBA699}" srcOrd="1" destOrd="0" presId="urn:microsoft.com/office/officeart/2005/8/layout/orgChart1"/>
    <dgm:cxn modelId="{DB259256-43B8-4411-BE0D-D0546A846175}" type="presParOf" srcId="{162FCC5B-9CBA-4FF8-94E7-40E65D8147C2}" destId="{6A13CF66-C292-4668-9A66-A1E7767D9590}" srcOrd="2" destOrd="0" presId="urn:microsoft.com/office/officeart/2005/8/layout/orgChart1"/>
    <dgm:cxn modelId="{72949664-2B81-4CE4-BFCB-AC26661E29C7}" type="presParOf" srcId="{41736519-2108-4486-A07E-2A6082C55EEC}" destId="{A9829FD1-0EA7-4693-BF97-3067B9000796}" srcOrd="2" destOrd="0" presId="urn:microsoft.com/office/officeart/2005/8/layout/orgChart1"/>
    <dgm:cxn modelId="{B4106A1F-1B6F-42A4-BE02-CC955D5568D5}" type="presParOf" srcId="{F0AB4DA1-57E6-4677-A557-0EB889C217CB}" destId="{F31627F1-7808-4518-8AEC-F7BFED27A20A}" srcOrd="2" destOrd="0" presId="urn:microsoft.com/office/officeart/2005/8/layout/orgChart1"/>
    <dgm:cxn modelId="{089991EC-6FDD-41B1-89E2-ED92482AE7AD}" type="presParOf" srcId="{E259A06A-C64D-4DA2-9819-F600DF880514}" destId="{13C15921-7F04-4551-A6F4-5CFC34145AD3}" srcOrd="2" destOrd="0" presId="urn:microsoft.com/office/officeart/2005/8/layout/orgChart1"/>
    <dgm:cxn modelId="{02645A42-D7EF-4E97-97A3-54BDA386971A}" type="presParOf" srcId="{6FB24BCC-2B94-46EB-8039-0E49661A95FF}" destId="{8548339D-FB13-4506-A7F7-AC9DCDF3E8B9}" srcOrd="2" destOrd="0" presId="urn:microsoft.com/office/officeart/2005/8/layout/orgChart1"/>
    <dgm:cxn modelId="{6DD71B2D-0FA1-467F-BFA8-855BE9C54DDB}" type="presParOf" srcId="{920ACEAA-54B9-4CE8-B849-561A46B733B7}" destId="{6C51334B-AB56-4DAA-B060-C2C2516BA2E8}" srcOrd="2" destOrd="0" presId="urn:microsoft.com/office/officeart/2005/8/layout/orgChart1"/>
    <dgm:cxn modelId="{DC12080D-FE8C-470D-A10E-8AC8C0392244}" type="presParOf" srcId="{4EF123B5-F1BC-4FFC-B771-ADC819C8E9E0}" destId="{8E16932F-E4F7-46CD-9BF2-37BF6C00CB92}" srcOrd="2" destOrd="0" presId="urn:microsoft.com/office/officeart/2005/8/layout/orgChart1"/>
    <dgm:cxn modelId="{A1D09012-45AD-4341-B060-82D37D9EB3A0}" type="presParOf" srcId="{4EF123B5-F1BC-4FFC-B771-ADC819C8E9E0}" destId="{031D3F4C-FEE6-4986-8201-C6549DAC0239}" srcOrd="3" destOrd="0" presId="urn:microsoft.com/office/officeart/2005/8/layout/orgChart1"/>
    <dgm:cxn modelId="{6B7D0460-0374-4860-8E87-389D6606C664}" type="presParOf" srcId="{031D3F4C-FEE6-4986-8201-C6549DAC0239}" destId="{87CF99E9-C590-4293-81EC-D5DB3D91F4C0}" srcOrd="0" destOrd="0" presId="urn:microsoft.com/office/officeart/2005/8/layout/orgChart1"/>
    <dgm:cxn modelId="{2484B8FB-5207-474A-B429-85D1E40AC0CE}" type="presParOf" srcId="{87CF99E9-C590-4293-81EC-D5DB3D91F4C0}" destId="{98B9E4D0-9277-4AC4-84D4-6403EF334A10}" srcOrd="0" destOrd="0" presId="urn:microsoft.com/office/officeart/2005/8/layout/orgChart1"/>
    <dgm:cxn modelId="{2C5DBB33-FE34-45F0-A529-144357EAD46B}" type="presParOf" srcId="{87CF99E9-C590-4293-81EC-D5DB3D91F4C0}" destId="{663DD274-A327-4FEE-A079-04EE3B699741}" srcOrd="1" destOrd="0" presId="urn:microsoft.com/office/officeart/2005/8/layout/orgChart1"/>
    <dgm:cxn modelId="{4E5554BF-60C1-4A79-BBB0-BC57C40E50E2}" type="presParOf" srcId="{031D3F4C-FEE6-4986-8201-C6549DAC0239}" destId="{3DCF56E4-806A-43E3-9191-42F86D669C60}" srcOrd="1" destOrd="0" presId="urn:microsoft.com/office/officeart/2005/8/layout/orgChart1"/>
    <dgm:cxn modelId="{82FACD49-060F-4114-A625-E7A02FA6607F}" type="presParOf" srcId="{3DCF56E4-806A-43E3-9191-42F86D669C60}" destId="{6A554AC1-12BB-4246-8686-DEBD9FCF20B4}" srcOrd="0" destOrd="0" presId="urn:microsoft.com/office/officeart/2005/8/layout/orgChart1"/>
    <dgm:cxn modelId="{FDB1370B-2066-464E-9C33-0C111D8EB673}" type="presParOf" srcId="{3DCF56E4-806A-43E3-9191-42F86D669C60}" destId="{11ED569E-C055-42D4-B7B6-A54A671CEDC5}" srcOrd="1" destOrd="0" presId="urn:microsoft.com/office/officeart/2005/8/layout/orgChart1"/>
    <dgm:cxn modelId="{74719B90-C3C7-49B6-BEBF-843092B97A7D}" type="presParOf" srcId="{11ED569E-C055-42D4-B7B6-A54A671CEDC5}" destId="{0CD36ABE-4531-4987-AF1F-E071B5B9FF30}" srcOrd="0" destOrd="0" presId="urn:microsoft.com/office/officeart/2005/8/layout/orgChart1"/>
    <dgm:cxn modelId="{62EA0E60-3C48-4EB3-9FED-07604C6AFF4D}" type="presParOf" srcId="{0CD36ABE-4531-4987-AF1F-E071B5B9FF30}" destId="{30056BF2-6F0F-4F0C-893C-798B4D7A5D15}" srcOrd="0" destOrd="0" presId="urn:microsoft.com/office/officeart/2005/8/layout/orgChart1"/>
    <dgm:cxn modelId="{175E9C79-B745-4DF9-B2FB-D4F5B3F1B2C5}" type="presParOf" srcId="{0CD36ABE-4531-4987-AF1F-E071B5B9FF30}" destId="{7D7CBDF9-3401-4EC3-981E-105FD5FA41CC}" srcOrd="1" destOrd="0" presId="urn:microsoft.com/office/officeart/2005/8/layout/orgChart1"/>
    <dgm:cxn modelId="{B414E846-5326-4D6D-ABF6-FB84145F2EA1}" type="presParOf" srcId="{11ED569E-C055-42D4-B7B6-A54A671CEDC5}" destId="{52AEA38A-3B8B-465E-A066-9EA536FAAFD9}" srcOrd="1" destOrd="0" presId="urn:microsoft.com/office/officeart/2005/8/layout/orgChart1"/>
    <dgm:cxn modelId="{A067E9B9-DC85-4AE6-9EB7-91F6C46B7865}" type="presParOf" srcId="{52AEA38A-3B8B-465E-A066-9EA536FAAFD9}" destId="{6C9AC802-2A6A-4058-9D6B-300BF123ED64}" srcOrd="0" destOrd="0" presId="urn:microsoft.com/office/officeart/2005/8/layout/orgChart1"/>
    <dgm:cxn modelId="{605BEC68-250C-4D82-B891-F35DA99AA39F}" type="presParOf" srcId="{52AEA38A-3B8B-465E-A066-9EA536FAAFD9}" destId="{38F95E0B-5DD8-497D-B639-46CD0E54B609}" srcOrd="1" destOrd="0" presId="urn:microsoft.com/office/officeart/2005/8/layout/orgChart1"/>
    <dgm:cxn modelId="{616FADC0-AAEF-4676-9F04-1367DA20D6E4}" type="presParOf" srcId="{38F95E0B-5DD8-497D-B639-46CD0E54B609}" destId="{640A968F-963C-4480-A915-091954E594AF}" srcOrd="0" destOrd="0" presId="urn:microsoft.com/office/officeart/2005/8/layout/orgChart1"/>
    <dgm:cxn modelId="{5B8D59C7-F36C-443E-BD60-1AF715B690EA}" type="presParOf" srcId="{640A968F-963C-4480-A915-091954E594AF}" destId="{C724FBC2-80E7-4132-A8F8-0A6AFA4E14B5}" srcOrd="0" destOrd="0" presId="urn:microsoft.com/office/officeart/2005/8/layout/orgChart1"/>
    <dgm:cxn modelId="{669E2D0C-D4A8-438F-BBA9-97541E058309}" type="presParOf" srcId="{640A968F-963C-4480-A915-091954E594AF}" destId="{C53B10B9-92F5-4208-B5DE-D51EE272EDF5}" srcOrd="1" destOrd="0" presId="urn:microsoft.com/office/officeart/2005/8/layout/orgChart1"/>
    <dgm:cxn modelId="{D11E5DD3-6953-417E-A15D-05D8485CB9CB}" type="presParOf" srcId="{38F95E0B-5DD8-497D-B639-46CD0E54B609}" destId="{BC670A98-7B63-4C89-9282-F9B70F48C248}" srcOrd="1" destOrd="0" presId="urn:microsoft.com/office/officeart/2005/8/layout/orgChart1"/>
    <dgm:cxn modelId="{C264A8B1-FB29-4E56-BEC5-EA8870F70B5E}" type="presParOf" srcId="{BC670A98-7B63-4C89-9282-F9B70F48C248}" destId="{9506657A-758B-4CEE-8385-BDE88E21DBED}" srcOrd="0" destOrd="0" presId="urn:microsoft.com/office/officeart/2005/8/layout/orgChart1"/>
    <dgm:cxn modelId="{EB465096-2645-4D0B-B6B6-4889B54ACBFA}" type="presParOf" srcId="{BC670A98-7B63-4C89-9282-F9B70F48C248}" destId="{E973E1A2-8CAC-41A8-8CD6-D02E3898C3AD}" srcOrd="1" destOrd="0" presId="urn:microsoft.com/office/officeart/2005/8/layout/orgChart1"/>
    <dgm:cxn modelId="{4F39E6B8-9275-46A5-B426-6699DF8D914F}" type="presParOf" srcId="{E973E1A2-8CAC-41A8-8CD6-D02E3898C3AD}" destId="{71414347-7EAD-4911-9DD2-7AB4C0478BD3}" srcOrd="0" destOrd="0" presId="urn:microsoft.com/office/officeart/2005/8/layout/orgChart1"/>
    <dgm:cxn modelId="{64FB640C-9665-4B45-A967-DED989E148AF}" type="presParOf" srcId="{71414347-7EAD-4911-9DD2-7AB4C0478BD3}" destId="{76B7A074-5EFC-49CB-8D2D-FC569F03AFD6}" srcOrd="0" destOrd="0" presId="urn:microsoft.com/office/officeart/2005/8/layout/orgChart1"/>
    <dgm:cxn modelId="{C0C1EBB0-A45E-42DC-8AA5-0817EFBAE2A8}" type="presParOf" srcId="{71414347-7EAD-4911-9DD2-7AB4C0478BD3}" destId="{54FB7350-5744-4192-A972-7915B474C737}" srcOrd="1" destOrd="0" presId="urn:microsoft.com/office/officeart/2005/8/layout/orgChart1"/>
    <dgm:cxn modelId="{2843327C-C317-4698-AE3C-D180A3C8DB2A}" type="presParOf" srcId="{E973E1A2-8CAC-41A8-8CD6-D02E3898C3AD}" destId="{7010CDB5-6498-4174-9EFD-4F8927AE3384}" srcOrd="1" destOrd="0" presId="urn:microsoft.com/office/officeart/2005/8/layout/orgChart1"/>
    <dgm:cxn modelId="{3519F9AB-ECA0-42CF-AF18-18F38614B47F}" type="presParOf" srcId="{E973E1A2-8CAC-41A8-8CD6-D02E3898C3AD}" destId="{B2A509F6-5EF9-4797-ABC4-41C3EE6D5C6D}" srcOrd="2" destOrd="0" presId="urn:microsoft.com/office/officeart/2005/8/layout/orgChart1"/>
    <dgm:cxn modelId="{E835BFC1-CAD1-4C12-AE5E-E97627CB052F}" type="presParOf" srcId="{38F95E0B-5DD8-497D-B639-46CD0E54B609}" destId="{0DB93E6E-4FC9-4B7B-B58B-098F8D51F60C}" srcOrd="2" destOrd="0" presId="urn:microsoft.com/office/officeart/2005/8/layout/orgChart1"/>
    <dgm:cxn modelId="{FD6A3D38-3DB5-4F62-9FF5-351C9B401C1C}" type="presParOf" srcId="{52AEA38A-3B8B-465E-A066-9EA536FAAFD9}" destId="{FC882F71-4DA8-4005-B6F4-F9D0C8C29F95}" srcOrd="2" destOrd="0" presId="urn:microsoft.com/office/officeart/2005/8/layout/orgChart1"/>
    <dgm:cxn modelId="{D7104CDA-7879-4F16-BC58-6F95C95A0A47}" type="presParOf" srcId="{52AEA38A-3B8B-465E-A066-9EA536FAAFD9}" destId="{B72239CA-F0EB-40DD-BE2C-ACB1DB496E7A}" srcOrd="3" destOrd="0" presId="urn:microsoft.com/office/officeart/2005/8/layout/orgChart1"/>
    <dgm:cxn modelId="{233CB77A-BB40-413F-9F84-5B75DA9509FF}" type="presParOf" srcId="{B72239CA-F0EB-40DD-BE2C-ACB1DB496E7A}" destId="{69E03CF1-D40C-48F1-AC8D-A052782BDD56}" srcOrd="0" destOrd="0" presId="urn:microsoft.com/office/officeart/2005/8/layout/orgChart1"/>
    <dgm:cxn modelId="{116654BF-AB38-4D04-97C6-8C369ED9036F}" type="presParOf" srcId="{69E03CF1-D40C-48F1-AC8D-A052782BDD56}" destId="{A9B686CA-5A6D-4AEB-98F0-3E2259D87B84}" srcOrd="0" destOrd="0" presId="urn:microsoft.com/office/officeart/2005/8/layout/orgChart1"/>
    <dgm:cxn modelId="{B0433884-E496-4D27-A4D8-5270F50F2616}" type="presParOf" srcId="{69E03CF1-D40C-48F1-AC8D-A052782BDD56}" destId="{A4719D87-80E2-4721-9197-18F21AB57EF6}" srcOrd="1" destOrd="0" presId="urn:microsoft.com/office/officeart/2005/8/layout/orgChart1"/>
    <dgm:cxn modelId="{2A4FF84D-B38A-46F0-8ACB-809636AA47F2}" type="presParOf" srcId="{B72239CA-F0EB-40DD-BE2C-ACB1DB496E7A}" destId="{CE9D9A98-5001-46C8-A5BC-CAAC11BE647C}" srcOrd="1" destOrd="0" presId="urn:microsoft.com/office/officeart/2005/8/layout/orgChart1"/>
    <dgm:cxn modelId="{0F59FDC3-56DD-4CFB-9DCE-89116541AACA}" type="presParOf" srcId="{CE9D9A98-5001-46C8-A5BC-CAAC11BE647C}" destId="{4237E4CF-E243-465B-982E-6060903DE643}" srcOrd="0" destOrd="0" presId="urn:microsoft.com/office/officeart/2005/8/layout/orgChart1"/>
    <dgm:cxn modelId="{0CABB462-5C96-438D-AABF-768D9CD063C4}" type="presParOf" srcId="{CE9D9A98-5001-46C8-A5BC-CAAC11BE647C}" destId="{8A2CA8AB-6B4D-4291-9982-1E9905970E31}" srcOrd="1" destOrd="0" presId="urn:microsoft.com/office/officeart/2005/8/layout/orgChart1"/>
    <dgm:cxn modelId="{D2FAC9E4-0BA1-40C8-AC4D-2ABB87063821}" type="presParOf" srcId="{8A2CA8AB-6B4D-4291-9982-1E9905970E31}" destId="{369F31B6-D21D-4AE7-AA6B-91E0AF988319}" srcOrd="0" destOrd="0" presId="urn:microsoft.com/office/officeart/2005/8/layout/orgChart1"/>
    <dgm:cxn modelId="{DB6F48D7-BB44-4E65-A585-9EBDF80538D8}" type="presParOf" srcId="{369F31B6-D21D-4AE7-AA6B-91E0AF988319}" destId="{66C64104-C6FA-4606-B47A-411BAB5DF253}" srcOrd="0" destOrd="0" presId="urn:microsoft.com/office/officeart/2005/8/layout/orgChart1"/>
    <dgm:cxn modelId="{F12BE6B1-6F0C-4C6D-9568-5716BB217036}" type="presParOf" srcId="{369F31B6-D21D-4AE7-AA6B-91E0AF988319}" destId="{3E5DAEEE-5265-4DE1-B1BC-5DA719C9DA9E}" srcOrd="1" destOrd="0" presId="urn:microsoft.com/office/officeart/2005/8/layout/orgChart1"/>
    <dgm:cxn modelId="{8E38B564-8AD1-4E36-98BF-A39564A6B47B}" type="presParOf" srcId="{8A2CA8AB-6B4D-4291-9982-1E9905970E31}" destId="{6B1D6E15-0A6C-4B4B-B9CE-E6679CC7E986}" srcOrd="1" destOrd="0" presId="urn:microsoft.com/office/officeart/2005/8/layout/orgChart1"/>
    <dgm:cxn modelId="{907FAC72-B60D-44CD-A947-D0C8F9E8CB73}" type="presParOf" srcId="{8A2CA8AB-6B4D-4291-9982-1E9905970E31}" destId="{47C91F4A-9866-46EE-9F49-D24144796345}" srcOrd="2" destOrd="0" presId="urn:microsoft.com/office/officeart/2005/8/layout/orgChart1"/>
    <dgm:cxn modelId="{E3445C32-5D39-4CBD-B97A-70DC2AA2B5E7}" type="presParOf" srcId="{B72239CA-F0EB-40DD-BE2C-ACB1DB496E7A}" destId="{A8A84B0A-C475-466A-B748-6D0E6EDA0081}" srcOrd="2" destOrd="0" presId="urn:microsoft.com/office/officeart/2005/8/layout/orgChart1"/>
    <dgm:cxn modelId="{C0A0466A-E233-4CCB-A2DC-ECEF8889165B}" type="presParOf" srcId="{11ED569E-C055-42D4-B7B6-A54A671CEDC5}" destId="{0A7D37C8-CF7C-4A21-8F02-038EDF99C3FB}" srcOrd="2" destOrd="0" presId="urn:microsoft.com/office/officeart/2005/8/layout/orgChart1"/>
    <dgm:cxn modelId="{95AAA8E8-2F1A-4329-B8E9-9E1BE2F699D9}" type="presParOf" srcId="{031D3F4C-FEE6-4986-8201-C6549DAC0239}" destId="{1DE692C2-2548-43A3-85B3-E175E81CE988}" srcOrd="2" destOrd="0" presId="urn:microsoft.com/office/officeart/2005/8/layout/orgChart1"/>
    <dgm:cxn modelId="{64E5565D-5F37-4F8E-A263-749609E6891F}" type="presParOf" srcId="{D7363A01-63F9-4E6C-902C-90998189EB6E}" destId="{D5A79000-680A-46B7-90C8-CD36B8CA387B}"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37E4CF-E243-465B-982E-6060903DE643}">
      <dsp:nvSpPr>
        <dsp:cNvPr id="0" name=""/>
        <dsp:cNvSpPr/>
      </dsp:nvSpPr>
      <dsp:spPr>
        <a:xfrm>
          <a:off x="6985341" y="1960343"/>
          <a:ext cx="91440" cy="2159027"/>
        </a:xfrm>
        <a:custGeom>
          <a:avLst/>
          <a:gdLst/>
          <a:ahLst/>
          <a:cxnLst/>
          <a:rect l="0" t="0" r="0" b="0"/>
          <a:pathLst>
            <a:path>
              <a:moveTo>
                <a:pt x="45720" y="0"/>
              </a:moveTo>
              <a:lnTo>
                <a:pt x="45720" y="2159027"/>
              </a:lnTo>
              <a:lnTo>
                <a:pt x="83360" y="215902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882F71-4DA8-4005-B6F4-F9D0C8C29F95}">
      <dsp:nvSpPr>
        <dsp:cNvPr id="0" name=""/>
        <dsp:cNvSpPr/>
      </dsp:nvSpPr>
      <dsp:spPr>
        <a:xfrm>
          <a:off x="6502354" y="1439001"/>
          <a:ext cx="1070691" cy="228087"/>
        </a:xfrm>
        <a:custGeom>
          <a:avLst/>
          <a:gdLst/>
          <a:ahLst/>
          <a:cxnLst/>
          <a:rect l="0" t="0" r="0" b="0"/>
          <a:pathLst>
            <a:path>
              <a:moveTo>
                <a:pt x="0" y="0"/>
              </a:moveTo>
              <a:lnTo>
                <a:pt x="0" y="85816"/>
              </a:lnTo>
              <a:lnTo>
                <a:pt x="1070691" y="85816"/>
              </a:lnTo>
              <a:lnTo>
                <a:pt x="1070691" y="22808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6657A-758B-4CEE-8385-BDE88E21DBED}">
      <dsp:nvSpPr>
        <dsp:cNvPr id="0" name=""/>
        <dsp:cNvSpPr/>
      </dsp:nvSpPr>
      <dsp:spPr>
        <a:xfrm>
          <a:off x="5217064" y="1952620"/>
          <a:ext cx="184166" cy="569063"/>
        </a:xfrm>
        <a:custGeom>
          <a:avLst/>
          <a:gdLst/>
          <a:ahLst/>
          <a:cxnLst/>
          <a:rect l="0" t="0" r="0" b="0"/>
          <a:pathLst>
            <a:path>
              <a:moveTo>
                <a:pt x="0" y="0"/>
              </a:moveTo>
              <a:lnTo>
                <a:pt x="0" y="569063"/>
              </a:lnTo>
              <a:lnTo>
                <a:pt x="184166" y="569063"/>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C9AC802-2A6A-4058-9D6B-300BF123ED64}">
      <dsp:nvSpPr>
        <dsp:cNvPr id="0" name=""/>
        <dsp:cNvSpPr/>
      </dsp:nvSpPr>
      <dsp:spPr>
        <a:xfrm>
          <a:off x="5759049" y="1439001"/>
          <a:ext cx="743305" cy="239963"/>
        </a:xfrm>
        <a:custGeom>
          <a:avLst/>
          <a:gdLst/>
          <a:ahLst/>
          <a:cxnLst/>
          <a:rect l="0" t="0" r="0" b="0"/>
          <a:pathLst>
            <a:path>
              <a:moveTo>
                <a:pt x="743305" y="0"/>
              </a:moveTo>
              <a:lnTo>
                <a:pt x="743305" y="97692"/>
              </a:lnTo>
              <a:lnTo>
                <a:pt x="0" y="97692"/>
              </a:lnTo>
              <a:lnTo>
                <a:pt x="0" y="239963"/>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A554AC1-12BB-4246-8686-DEBD9FCF20B4}">
      <dsp:nvSpPr>
        <dsp:cNvPr id="0" name=""/>
        <dsp:cNvSpPr/>
      </dsp:nvSpPr>
      <dsp:spPr>
        <a:xfrm>
          <a:off x="6456634" y="973297"/>
          <a:ext cx="91440" cy="91440"/>
        </a:xfrm>
        <a:custGeom>
          <a:avLst/>
          <a:gdLst/>
          <a:ahLst/>
          <a:cxnLst/>
          <a:rect l="0" t="0" r="0" b="0"/>
          <a:pathLst>
            <a:path>
              <a:moveTo>
                <a:pt x="45720" y="45720"/>
              </a:moveTo>
              <a:lnTo>
                <a:pt x="45720" y="12960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E16932F-E4F7-46CD-9BF2-37BF6C00CB92}">
      <dsp:nvSpPr>
        <dsp:cNvPr id="0" name=""/>
        <dsp:cNvSpPr/>
      </dsp:nvSpPr>
      <dsp:spPr>
        <a:xfrm>
          <a:off x="4291787" y="531752"/>
          <a:ext cx="2210567" cy="247876"/>
        </a:xfrm>
        <a:custGeom>
          <a:avLst/>
          <a:gdLst/>
          <a:ahLst/>
          <a:cxnLst/>
          <a:rect l="0" t="0" r="0" b="0"/>
          <a:pathLst>
            <a:path>
              <a:moveTo>
                <a:pt x="0" y="0"/>
              </a:moveTo>
              <a:lnTo>
                <a:pt x="0" y="105605"/>
              </a:lnTo>
              <a:lnTo>
                <a:pt x="2210567" y="105605"/>
              </a:lnTo>
              <a:lnTo>
                <a:pt x="2210567" y="247876"/>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74C1160-A0C9-4F75-9640-511A24D84A3E}">
      <dsp:nvSpPr>
        <dsp:cNvPr id="0" name=""/>
        <dsp:cNvSpPr/>
      </dsp:nvSpPr>
      <dsp:spPr>
        <a:xfrm>
          <a:off x="4026512" y="3034490"/>
          <a:ext cx="243026" cy="1064207"/>
        </a:xfrm>
        <a:custGeom>
          <a:avLst/>
          <a:gdLst/>
          <a:ahLst/>
          <a:cxnLst/>
          <a:rect l="0" t="0" r="0" b="0"/>
          <a:pathLst>
            <a:path>
              <a:moveTo>
                <a:pt x="0" y="0"/>
              </a:moveTo>
              <a:lnTo>
                <a:pt x="0" y="1064207"/>
              </a:lnTo>
              <a:lnTo>
                <a:pt x="243026" y="1064207"/>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41FC146-4221-42D5-B6CD-BF77FF339BC0}">
      <dsp:nvSpPr>
        <dsp:cNvPr id="0" name=""/>
        <dsp:cNvSpPr/>
      </dsp:nvSpPr>
      <dsp:spPr>
        <a:xfrm>
          <a:off x="3612883" y="2518093"/>
          <a:ext cx="955614" cy="241149"/>
        </a:xfrm>
        <a:custGeom>
          <a:avLst/>
          <a:gdLst/>
          <a:ahLst/>
          <a:cxnLst/>
          <a:rect l="0" t="0" r="0" b="0"/>
          <a:pathLst>
            <a:path>
              <a:moveTo>
                <a:pt x="0" y="0"/>
              </a:moveTo>
              <a:lnTo>
                <a:pt x="0" y="98878"/>
              </a:lnTo>
              <a:lnTo>
                <a:pt x="955614" y="98878"/>
              </a:lnTo>
              <a:lnTo>
                <a:pt x="955614" y="24114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26AD12-1465-4608-BB25-05F14FD86138}">
      <dsp:nvSpPr>
        <dsp:cNvPr id="0" name=""/>
        <dsp:cNvSpPr/>
      </dsp:nvSpPr>
      <dsp:spPr>
        <a:xfrm>
          <a:off x="2118481" y="3034490"/>
          <a:ext cx="203244" cy="1059323"/>
        </a:xfrm>
        <a:custGeom>
          <a:avLst/>
          <a:gdLst/>
          <a:ahLst/>
          <a:cxnLst/>
          <a:rect l="0" t="0" r="0" b="0"/>
          <a:pathLst>
            <a:path>
              <a:moveTo>
                <a:pt x="0" y="0"/>
              </a:moveTo>
              <a:lnTo>
                <a:pt x="0" y="1059323"/>
              </a:lnTo>
              <a:lnTo>
                <a:pt x="203244" y="1059323"/>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EC27EA-A75A-4D9B-9669-7D0AA2DDF9C1}">
      <dsp:nvSpPr>
        <dsp:cNvPr id="0" name=""/>
        <dsp:cNvSpPr/>
      </dsp:nvSpPr>
      <dsp:spPr>
        <a:xfrm>
          <a:off x="2660466" y="2518093"/>
          <a:ext cx="952416" cy="241149"/>
        </a:xfrm>
        <a:custGeom>
          <a:avLst/>
          <a:gdLst/>
          <a:ahLst/>
          <a:cxnLst/>
          <a:rect l="0" t="0" r="0" b="0"/>
          <a:pathLst>
            <a:path>
              <a:moveTo>
                <a:pt x="952416" y="0"/>
              </a:moveTo>
              <a:lnTo>
                <a:pt x="952416" y="98878"/>
              </a:lnTo>
              <a:lnTo>
                <a:pt x="0" y="98878"/>
              </a:lnTo>
              <a:lnTo>
                <a:pt x="0" y="24114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CA68BB-3FD7-48BA-9585-E1A4C0E73CD7}">
      <dsp:nvSpPr>
        <dsp:cNvPr id="0" name=""/>
        <dsp:cNvSpPr/>
      </dsp:nvSpPr>
      <dsp:spPr>
        <a:xfrm>
          <a:off x="3567163" y="2015253"/>
          <a:ext cx="91440" cy="95755"/>
        </a:xfrm>
        <a:custGeom>
          <a:avLst/>
          <a:gdLst/>
          <a:ahLst/>
          <a:cxnLst/>
          <a:rect l="0" t="0" r="0" b="0"/>
          <a:pathLst>
            <a:path>
              <a:moveTo>
                <a:pt x="75678" y="0"/>
              </a:moveTo>
              <a:lnTo>
                <a:pt x="45720" y="0"/>
              </a:lnTo>
              <a:lnTo>
                <a:pt x="45720" y="95755"/>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B8245F-884C-4307-8BF6-E55203EAC077}">
      <dsp:nvSpPr>
        <dsp:cNvPr id="0" name=""/>
        <dsp:cNvSpPr/>
      </dsp:nvSpPr>
      <dsp:spPr>
        <a:xfrm>
          <a:off x="2081220" y="1520956"/>
          <a:ext cx="1561621" cy="208698"/>
        </a:xfrm>
        <a:custGeom>
          <a:avLst/>
          <a:gdLst/>
          <a:ahLst/>
          <a:cxnLst/>
          <a:rect l="0" t="0" r="0" b="0"/>
          <a:pathLst>
            <a:path>
              <a:moveTo>
                <a:pt x="0" y="0"/>
              </a:moveTo>
              <a:lnTo>
                <a:pt x="0" y="66427"/>
              </a:lnTo>
              <a:lnTo>
                <a:pt x="1561621" y="66427"/>
              </a:lnTo>
              <a:lnTo>
                <a:pt x="1561621" y="20869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2F4FEA3-FC9E-4440-8B6D-4B31F6A90755}">
      <dsp:nvSpPr>
        <dsp:cNvPr id="0" name=""/>
        <dsp:cNvSpPr/>
      </dsp:nvSpPr>
      <dsp:spPr>
        <a:xfrm>
          <a:off x="94516" y="2040930"/>
          <a:ext cx="91440" cy="2070118"/>
        </a:xfrm>
        <a:custGeom>
          <a:avLst/>
          <a:gdLst/>
          <a:ahLst/>
          <a:cxnLst/>
          <a:rect l="0" t="0" r="0" b="0"/>
          <a:pathLst>
            <a:path>
              <a:moveTo>
                <a:pt x="45720" y="0"/>
              </a:moveTo>
              <a:lnTo>
                <a:pt x="45720" y="2070118"/>
              </a:lnTo>
              <a:lnTo>
                <a:pt x="49500" y="2070118"/>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68C701-58F9-4E07-8C86-D60197D342D2}">
      <dsp:nvSpPr>
        <dsp:cNvPr id="0" name=""/>
        <dsp:cNvSpPr/>
      </dsp:nvSpPr>
      <dsp:spPr>
        <a:xfrm>
          <a:off x="682221" y="1520956"/>
          <a:ext cx="1398998" cy="218142"/>
        </a:xfrm>
        <a:custGeom>
          <a:avLst/>
          <a:gdLst/>
          <a:ahLst/>
          <a:cxnLst/>
          <a:rect l="0" t="0" r="0" b="0"/>
          <a:pathLst>
            <a:path>
              <a:moveTo>
                <a:pt x="1398998" y="0"/>
              </a:moveTo>
              <a:lnTo>
                <a:pt x="1398998" y="75871"/>
              </a:lnTo>
              <a:lnTo>
                <a:pt x="0" y="75871"/>
              </a:lnTo>
              <a:lnTo>
                <a:pt x="0" y="218142"/>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6F57664-5E47-4A3D-B3EE-43E46C54280E}">
      <dsp:nvSpPr>
        <dsp:cNvPr id="0" name=""/>
        <dsp:cNvSpPr/>
      </dsp:nvSpPr>
      <dsp:spPr>
        <a:xfrm>
          <a:off x="2035500" y="961421"/>
          <a:ext cx="91440" cy="91440"/>
        </a:xfrm>
        <a:custGeom>
          <a:avLst/>
          <a:gdLst/>
          <a:ahLst/>
          <a:cxnLst/>
          <a:rect l="0" t="0" r="0" b="0"/>
          <a:pathLst>
            <a:path>
              <a:moveTo>
                <a:pt x="45720" y="45720"/>
              </a:moveTo>
              <a:lnTo>
                <a:pt x="45720" y="117729"/>
              </a:lnTo>
            </a:path>
          </a:pathLst>
        </a:custGeom>
        <a:noFill/>
        <a:ln w="25400" cap="flat" cmpd="sng" algn="ctr">
          <a:solidFill>
            <a:schemeClr val="dk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8258C51-B8DD-4890-BAD3-5CB9F68BEB3D}">
      <dsp:nvSpPr>
        <dsp:cNvPr id="0" name=""/>
        <dsp:cNvSpPr/>
      </dsp:nvSpPr>
      <dsp:spPr>
        <a:xfrm>
          <a:off x="2081220" y="531752"/>
          <a:ext cx="2210567" cy="239672"/>
        </a:xfrm>
        <a:custGeom>
          <a:avLst/>
          <a:gdLst/>
          <a:ahLst/>
          <a:cxnLst/>
          <a:rect l="0" t="0" r="0" b="0"/>
          <a:pathLst>
            <a:path>
              <a:moveTo>
                <a:pt x="2210567" y="0"/>
              </a:moveTo>
              <a:lnTo>
                <a:pt x="2210567" y="97401"/>
              </a:lnTo>
              <a:lnTo>
                <a:pt x="0" y="97401"/>
              </a:lnTo>
              <a:lnTo>
                <a:pt x="0" y="239672"/>
              </a:lnTo>
            </a:path>
          </a:pathLst>
        </a:custGeom>
        <a:noFill/>
        <a:ln w="25400" cap="flat" cmpd="sng" algn="ctr">
          <a:solidFill>
            <a:schemeClr val="dk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8D0192-82DC-4377-AAA8-8AAF325543C8}">
      <dsp:nvSpPr>
        <dsp:cNvPr id="0" name=""/>
        <dsp:cNvSpPr/>
      </dsp:nvSpPr>
      <dsp:spPr>
        <a:xfrm>
          <a:off x="3614306" y="116185"/>
          <a:ext cx="1354962" cy="415567"/>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Last </a:t>
          </a:r>
          <a:r>
            <a:rPr lang="en-GB" sz="800" kern="1200" dirty="0" smtClean="0"/>
            <a:t>UPSI &lt;96 hours ago</a:t>
          </a:r>
          <a:endParaRPr lang="en-GB" sz="800" kern="1200" dirty="0"/>
        </a:p>
      </dsp:txBody>
      <dsp:txXfrm>
        <a:off x="3614306" y="116185"/>
        <a:ext cx="1354962" cy="415567"/>
      </dsp:txXfrm>
    </dsp:sp>
    <dsp:sp modelId="{A80B3B14-B9A7-4644-9E94-12EBC735AE62}">
      <dsp:nvSpPr>
        <dsp:cNvPr id="0" name=""/>
        <dsp:cNvSpPr/>
      </dsp:nvSpPr>
      <dsp:spPr>
        <a:xfrm>
          <a:off x="1403739" y="771425"/>
          <a:ext cx="1354962" cy="235716"/>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Yes </a:t>
          </a:r>
          <a:endParaRPr lang="en-GB" sz="800" kern="1200" dirty="0"/>
        </a:p>
      </dsp:txBody>
      <dsp:txXfrm>
        <a:off x="1403739" y="771425"/>
        <a:ext cx="1354962" cy="235716"/>
      </dsp:txXfrm>
    </dsp:sp>
    <dsp:sp modelId="{42148250-D708-414C-973D-81BF82D9A2C2}">
      <dsp:nvSpPr>
        <dsp:cNvPr id="0" name=""/>
        <dsp:cNvSpPr/>
      </dsp:nvSpPr>
      <dsp:spPr>
        <a:xfrm>
          <a:off x="1062891" y="1079150"/>
          <a:ext cx="2036657" cy="44180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GB" sz="900" kern="1200" dirty="0" smtClean="0"/>
            <a:t>UPSI likely to have taken place </a:t>
          </a:r>
          <a:r>
            <a:rPr lang="en-GB" sz="900" kern="1200" dirty="0" smtClean="0">
              <a:latin typeface="Times New Roman"/>
              <a:cs typeface="Times New Roman"/>
            </a:rPr>
            <a:t>≤5 days prior to the estimated day of ovulation?</a:t>
          </a:r>
          <a:endParaRPr lang="en-GB" sz="900" kern="1200" dirty="0"/>
        </a:p>
      </dsp:txBody>
      <dsp:txXfrm>
        <a:off x="1062891" y="1079150"/>
        <a:ext cx="2036657" cy="441805"/>
      </dsp:txXfrm>
    </dsp:sp>
    <dsp:sp modelId="{E90758F5-B898-472D-9BA3-4610038B2FED}">
      <dsp:nvSpPr>
        <dsp:cNvPr id="0" name=""/>
        <dsp:cNvSpPr/>
      </dsp:nvSpPr>
      <dsp:spPr>
        <a:xfrm>
          <a:off x="4740" y="1739098"/>
          <a:ext cx="1354962" cy="301831"/>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Yes or unknown</a:t>
          </a:r>
          <a:endParaRPr lang="en-GB" sz="800" kern="1200" dirty="0" smtClean="0"/>
        </a:p>
      </dsp:txBody>
      <dsp:txXfrm>
        <a:off x="4740" y="1739098"/>
        <a:ext cx="1354962" cy="301831"/>
      </dsp:txXfrm>
    </dsp:sp>
    <dsp:sp modelId="{9D9F7BCB-0801-4319-944E-982D8AC66366}">
      <dsp:nvSpPr>
        <dsp:cNvPr id="0" name=""/>
        <dsp:cNvSpPr/>
      </dsp:nvSpPr>
      <dsp:spPr>
        <a:xfrm>
          <a:off x="144016" y="3458661"/>
          <a:ext cx="1354962" cy="130477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solidFill>
                <a:srgbClr val="FF0000"/>
              </a:solidFill>
            </a:rPr>
            <a:t>UPA-EC*</a:t>
          </a:r>
        </a:p>
        <a:p>
          <a:pPr lvl="0" algn="ctr" defTabSz="355600">
            <a:lnSpc>
              <a:spcPct val="90000"/>
            </a:lnSpc>
            <a:spcBef>
              <a:spcPct val="0"/>
            </a:spcBef>
            <a:spcAft>
              <a:spcPct val="35000"/>
            </a:spcAft>
          </a:pPr>
          <a:r>
            <a:rPr lang="en-GB" sz="800" kern="1200" dirty="0" smtClean="0"/>
            <a:t>+start contraception after 5 days</a:t>
          </a:r>
        </a:p>
        <a:p>
          <a:pPr lvl="0" algn="ctr" defTabSz="355600">
            <a:lnSpc>
              <a:spcPct val="90000"/>
            </a:lnSpc>
            <a:spcBef>
              <a:spcPct val="0"/>
            </a:spcBef>
            <a:spcAft>
              <a:spcPct val="35000"/>
            </a:spcAft>
          </a:pPr>
          <a:r>
            <a:rPr lang="en-GB" sz="800" kern="1200" dirty="0" smtClean="0"/>
            <a:t>Reconsider Cu-IUD if all UPSI within 120 hours or if currently within 5 days after likely ovulation</a:t>
          </a:r>
        </a:p>
        <a:p>
          <a:pPr lvl="0" algn="ctr" defTabSz="355600">
            <a:lnSpc>
              <a:spcPct val="90000"/>
            </a:lnSpc>
            <a:spcBef>
              <a:spcPct val="0"/>
            </a:spcBef>
            <a:spcAft>
              <a:spcPct val="35000"/>
            </a:spcAft>
          </a:pPr>
          <a:r>
            <a:rPr lang="en-GB" sz="800" kern="1200" dirty="0" smtClean="0"/>
            <a:t>If UPA not suitable: LNG-EC**</a:t>
          </a:r>
        </a:p>
        <a:p>
          <a:pPr lvl="0" algn="ctr" defTabSz="355600">
            <a:lnSpc>
              <a:spcPct val="90000"/>
            </a:lnSpc>
            <a:spcBef>
              <a:spcPct val="0"/>
            </a:spcBef>
            <a:spcAft>
              <a:spcPct val="35000"/>
            </a:spcAft>
          </a:pPr>
          <a:r>
            <a:rPr lang="en-GB" sz="800" kern="1200" dirty="0" smtClean="0"/>
            <a:t>+immediate QS</a:t>
          </a:r>
          <a:endParaRPr lang="en-GB" sz="800" kern="1200" dirty="0"/>
        </a:p>
      </dsp:txBody>
      <dsp:txXfrm>
        <a:off x="144016" y="3458661"/>
        <a:ext cx="1354962" cy="1304774"/>
      </dsp:txXfrm>
    </dsp:sp>
    <dsp:sp modelId="{2D19A616-1093-4417-94E2-02E96A6B48BD}">
      <dsp:nvSpPr>
        <dsp:cNvPr id="0" name=""/>
        <dsp:cNvSpPr/>
      </dsp:nvSpPr>
      <dsp:spPr>
        <a:xfrm>
          <a:off x="2965360" y="1729654"/>
          <a:ext cx="1354962" cy="285599"/>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No</a:t>
          </a:r>
          <a:endParaRPr lang="en-GB" sz="800" kern="1200" dirty="0" smtClean="0"/>
        </a:p>
      </dsp:txBody>
      <dsp:txXfrm>
        <a:off x="2965360" y="1729654"/>
        <a:ext cx="1354962" cy="285599"/>
      </dsp:txXfrm>
    </dsp:sp>
    <dsp:sp modelId="{294EB554-D55A-4822-A29F-BAF2872EC7BA}">
      <dsp:nvSpPr>
        <dsp:cNvPr id="0" name=""/>
        <dsp:cNvSpPr/>
      </dsp:nvSpPr>
      <dsp:spPr>
        <a:xfrm>
          <a:off x="2935402" y="2111008"/>
          <a:ext cx="1354962" cy="40708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BMI&gt;26kg/m2 or weight &gt;70kg</a:t>
          </a:r>
          <a:endParaRPr lang="en-GB" sz="800" kern="1200" dirty="0"/>
        </a:p>
      </dsp:txBody>
      <dsp:txXfrm>
        <a:off x="2935402" y="2111008"/>
        <a:ext cx="1354962" cy="407084"/>
      </dsp:txXfrm>
    </dsp:sp>
    <dsp:sp modelId="{D69194A0-795B-45B7-8220-54004A429DB7}">
      <dsp:nvSpPr>
        <dsp:cNvPr id="0" name=""/>
        <dsp:cNvSpPr/>
      </dsp:nvSpPr>
      <dsp:spPr>
        <a:xfrm>
          <a:off x="1982985" y="2759243"/>
          <a:ext cx="1354962" cy="275247"/>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Yes</a:t>
          </a:r>
          <a:endParaRPr lang="en-GB" sz="800" kern="1200" dirty="0" smtClean="0"/>
        </a:p>
      </dsp:txBody>
      <dsp:txXfrm>
        <a:off x="1982985" y="2759243"/>
        <a:ext cx="1354962" cy="275247"/>
      </dsp:txXfrm>
    </dsp:sp>
    <dsp:sp modelId="{1B1C70DF-4D70-498A-9051-6578AEA534A9}">
      <dsp:nvSpPr>
        <dsp:cNvPr id="0" name=""/>
        <dsp:cNvSpPr/>
      </dsp:nvSpPr>
      <dsp:spPr>
        <a:xfrm>
          <a:off x="2321726" y="3467285"/>
          <a:ext cx="1354962" cy="1253055"/>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solidFill>
                <a:srgbClr val="FF0000"/>
              </a:solidFill>
            </a:rPr>
            <a:t>UPA-EC*</a:t>
          </a:r>
        </a:p>
        <a:p>
          <a:pPr lvl="0" algn="ctr" defTabSz="355600">
            <a:lnSpc>
              <a:spcPct val="90000"/>
            </a:lnSpc>
            <a:spcBef>
              <a:spcPct val="0"/>
            </a:spcBef>
            <a:spcAft>
              <a:spcPct val="35000"/>
            </a:spcAft>
          </a:pPr>
          <a:r>
            <a:rPr lang="en-GB" sz="800" kern="1200" dirty="0" smtClean="0"/>
            <a:t>+start contraception after 5 days</a:t>
          </a:r>
        </a:p>
        <a:p>
          <a:pPr lvl="0" algn="ctr" defTabSz="355600">
            <a:lnSpc>
              <a:spcPct val="90000"/>
            </a:lnSpc>
            <a:spcBef>
              <a:spcPct val="0"/>
            </a:spcBef>
            <a:spcAft>
              <a:spcPct val="35000"/>
            </a:spcAft>
          </a:pPr>
          <a:r>
            <a:rPr lang="en-GB" sz="800" kern="1200" dirty="0" smtClean="0"/>
            <a:t>OR</a:t>
          </a:r>
        </a:p>
        <a:p>
          <a:pPr lvl="0" algn="ctr" defTabSz="355600">
            <a:lnSpc>
              <a:spcPct val="90000"/>
            </a:lnSpc>
            <a:spcBef>
              <a:spcPct val="0"/>
            </a:spcBef>
            <a:spcAft>
              <a:spcPct val="35000"/>
            </a:spcAft>
          </a:pPr>
          <a:r>
            <a:rPr lang="en-GB" sz="800" kern="1200" dirty="0" smtClean="0"/>
            <a:t>Double dose (3mg) LNG-EC</a:t>
          </a:r>
        </a:p>
        <a:p>
          <a:pPr lvl="0" algn="ctr" defTabSz="355600">
            <a:lnSpc>
              <a:spcPct val="90000"/>
            </a:lnSpc>
            <a:spcBef>
              <a:spcPct val="0"/>
            </a:spcBef>
            <a:spcAft>
              <a:spcPct val="35000"/>
            </a:spcAft>
          </a:pPr>
          <a:r>
            <a:rPr lang="en-GB" sz="800" kern="1200" dirty="0" smtClean="0"/>
            <a:t>+immediate QS</a:t>
          </a:r>
          <a:endParaRPr lang="en-GB" sz="800" kern="1200" dirty="0"/>
        </a:p>
      </dsp:txBody>
      <dsp:txXfrm>
        <a:off x="2321726" y="3467285"/>
        <a:ext cx="1354962" cy="1253055"/>
      </dsp:txXfrm>
    </dsp:sp>
    <dsp:sp modelId="{998962CE-4575-4C62-8258-87A84E938D1E}">
      <dsp:nvSpPr>
        <dsp:cNvPr id="0" name=""/>
        <dsp:cNvSpPr/>
      </dsp:nvSpPr>
      <dsp:spPr>
        <a:xfrm>
          <a:off x="3891016" y="2759243"/>
          <a:ext cx="1354962" cy="275247"/>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No</a:t>
          </a:r>
          <a:endParaRPr lang="en-GB" sz="800" kern="1200" dirty="0" smtClean="0"/>
        </a:p>
      </dsp:txBody>
      <dsp:txXfrm>
        <a:off x="3891016" y="2759243"/>
        <a:ext cx="1354962" cy="275247"/>
      </dsp:txXfrm>
    </dsp:sp>
    <dsp:sp modelId="{F12C433A-AAD6-43CE-9AB3-23F7369E1EBA}">
      <dsp:nvSpPr>
        <dsp:cNvPr id="0" name=""/>
        <dsp:cNvSpPr/>
      </dsp:nvSpPr>
      <dsp:spPr>
        <a:xfrm>
          <a:off x="4269539" y="3479913"/>
          <a:ext cx="1354962" cy="123756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solidFill>
                <a:schemeClr val="tx2"/>
              </a:solidFill>
            </a:rPr>
            <a:t>LNG-EC**</a:t>
          </a:r>
        </a:p>
        <a:p>
          <a:pPr lvl="0" algn="ctr" defTabSz="355600">
            <a:lnSpc>
              <a:spcPct val="90000"/>
            </a:lnSpc>
            <a:spcBef>
              <a:spcPct val="0"/>
            </a:spcBef>
            <a:spcAft>
              <a:spcPct val="35000"/>
            </a:spcAft>
          </a:pPr>
          <a:r>
            <a:rPr lang="en-GB" sz="800" kern="1200" dirty="0" smtClean="0"/>
            <a:t>+immediate QS</a:t>
          </a:r>
        </a:p>
        <a:p>
          <a:pPr lvl="0" algn="ctr" defTabSz="355600">
            <a:lnSpc>
              <a:spcPct val="90000"/>
            </a:lnSpc>
            <a:spcBef>
              <a:spcPct val="0"/>
            </a:spcBef>
            <a:spcAft>
              <a:spcPct val="35000"/>
            </a:spcAft>
          </a:pPr>
          <a:r>
            <a:rPr lang="en-GB" sz="800" kern="1200" dirty="0" smtClean="0"/>
            <a:t>Or</a:t>
          </a:r>
        </a:p>
        <a:p>
          <a:pPr lvl="0" algn="ctr" defTabSz="355600">
            <a:lnSpc>
              <a:spcPct val="90000"/>
            </a:lnSpc>
            <a:spcBef>
              <a:spcPct val="0"/>
            </a:spcBef>
            <a:spcAft>
              <a:spcPct val="35000"/>
            </a:spcAft>
          </a:pPr>
          <a:r>
            <a:rPr lang="en-GB" sz="800" kern="1200" dirty="0" smtClean="0"/>
            <a:t>UPA-EC</a:t>
          </a:r>
        </a:p>
        <a:p>
          <a:pPr lvl="0" algn="ctr" defTabSz="355600">
            <a:lnSpc>
              <a:spcPct val="90000"/>
            </a:lnSpc>
            <a:spcBef>
              <a:spcPct val="0"/>
            </a:spcBef>
            <a:spcAft>
              <a:spcPct val="35000"/>
            </a:spcAft>
          </a:pPr>
          <a:r>
            <a:rPr lang="en-GB" sz="800" kern="1200" dirty="0" smtClean="0"/>
            <a:t>+start contraception after 5 days</a:t>
          </a:r>
        </a:p>
        <a:p>
          <a:pPr lvl="0" algn="ctr" defTabSz="355600">
            <a:lnSpc>
              <a:spcPct val="90000"/>
            </a:lnSpc>
            <a:spcBef>
              <a:spcPct val="0"/>
            </a:spcBef>
            <a:spcAft>
              <a:spcPct val="35000"/>
            </a:spcAft>
          </a:pPr>
          <a:endParaRPr lang="en-GB" sz="800" kern="1200" dirty="0" smtClean="0"/>
        </a:p>
      </dsp:txBody>
      <dsp:txXfrm>
        <a:off x="4269539" y="3479913"/>
        <a:ext cx="1354962" cy="1237568"/>
      </dsp:txXfrm>
    </dsp:sp>
    <dsp:sp modelId="{98B9E4D0-9277-4AC4-84D4-6403EF334A10}">
      <dsp:nvSpPr>
        <dsp:cNvPr id="0" name=""/>
        <dsp:cNvSpPr/>
      </dsp:nvSpPr>
      <dsp:spPr>
        <a:xfrm>
          <a:off x="5824873" y="779629"/>
          <a:ext cx="1354962" cy="239388"/>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No</a:t>
          </a:r>
          <a:endParaRPr lang="en-GB" sz="800" kern="1200" dirty="0"/>
        </a:p>
      </dsp:txBody>
      <dsp:txXfrm>
        <a:off x="5824873" y="779629"/>
        <a:ext cx="1354962" cy="239388"/>
      </dsp:txXfrm>
    </dsp:sp>
    <dsp:sp modelId="{30056BF2-6F0F-4F0C-893C-798B4D7A5D15}">
      <dsp:nvSpPr>
        <dsp:cNvPr id="0" name=""/>
        <dsp:cNvSpPr/>
      </dsp:nvSpPr>
      <dsp:spPr>
        <a:xfrm>
          <a:off x="5443871" y="1102903"/>
          <a:ext cx="2116966" cy="336098"/>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n-GB" sz="900" kern="1200" dirty="0" smtClean="0"/>
            <a:t>Last UPSI &lt;120 hours ago</a:t>
          </a:r>
          <a:r>
            <a:rPr lang="en-GB" sz="800" kern="1200" dirty="0" smtClean="0"/>
            <a:t>?</a:t>
          </a:r>
          <a:endParaRPr lang="en-GB" sz="800" kern="1200" dirty="0"/>
        </a:p>
      </dsp:txBody>
      <dsp:txXfrm>
        <a:off x="5443871" y="1102903"/>
        <a:ext cx="2116966" cy="336098"/>
      </dsp:txXfrm>
    </dsp:sp>
    <dsp:sp modelId="{C724FBC2-80E7-4132-A8F8-0A6AFA4E14B5}">
      <dsp:nvSpPr>
        <dsp:cNvPr id="0" name=""/>
        <dsp:cNvSpPr/>
      </dsp:nvSpPr>
      <dsp:spPr>
        <a:xfrm>
          <a:off x="5081568" y="1678965"/>
          <a:ext cx="1354962" cy="273655"/>
        </a:xfrm>
        <a:prstGeom prst="rect">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No</a:t>
          </a:r>
          <a:endParaRPr lang="en-GB" sz="800" kern="1200" dirty="0"/>
        </a:p>
      </dsp:txBody>
      <dsp:txXfrm>
        <a:off x="5081568" y="1678965"/>
        <a:ext cx="1354962" cy="273655"/>
      </dsp:txXfrm>
    </dsp:sp>
    <dsp:sp modelId="{76B7A074-5EFC-49CB-8D2D-FC569F03AFD6}">
      <dsp:nvSpPr>
        <dsp:cNvPr id="0" name=""/>
        <dsp:cNvSpPr/>
      </dsp:nvSpPr>
      <dsp:spPr>
        <a:xfrm>
          <a:off x="5401230" y="2003377"/>
          <a:ext cx="1518696" cy="1036614"/>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t>Oral EC unlikely to be effective</a:t>
          </a:r>
        </a:p>
        <a:p>
          <a:pPr lvl="0" algn="ctr" defTabSz="355600">
            <a:lnSpc>
              <a:spcPct val="90000"/>
            </a:lnSpc>
            <a:spcBef>
              <a:spcPct val="0"/>
            </a:spcBef>
            <a:spcAft>
              <a:spcPct val="35000"/>
            </a:spcAft>
          </a:pPr>
          <a:r>
            <a:rPr lang="en-GB" sz="800" kern="1200" dirty="0" smtClean="0"/>
            <a:t>Reconsider Cu-IUD if currently within 5 days after likely ovulation</a:t>
          </a:r>
        </a:p>
        <a:p>
          <a:pPr lvl="0" algn="ctr" defTabSz="355600">
            <a:lnSpc>
              <a:spcPct val="90000"/>
            </a:lnSpc>
            <a:spcBef>
              <a:spcPct val="0"/>
            </a:spcBef>
            <a:spcAft>
              <a:spcPct val="35000"/>
            </a:spcAft>
          </a:pPr>
          <a:r>
            <a:rPr lang="en-GB" sz="800" kern="1200" dirty="0" smtClean="0"/>
            <a:t>Or immediate QS only</a:t>
          </a:r>
          <a:endParaRPr lang="en-GB" sz="800" kern="1200" dirty="0"/>
        </a:p>
      </dsp:txBody>
      <dsp:txXfrm>
        <a:off x="5401230" y="2003377"/>
        <a:ext cx="1518696" cy="1036614"/>
      </dsp:txXfrm>
    </dsp:sp>
    <dsp:sp modelId="{A9B686CA-5A6D-4AEB-98F0-3E2259D87B84}">
      <dsp:nvSpPr>
        <dsp:cNvPr id="0" name=""/>
        <dsp:cNvSpPr/>
      </dsp:nvSpPr>
      <dsp:spPr>
        <a:xfrm>
          <a:off x="6895564" y="1667089"/>
          <a:ext cx="1354962" cy="293254"/>
        </a:xfrm>
        <a:prstGeom prst="rect">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smtClean="0"/>
            <a:t>Yes or unknown</a:t>
          </a:r>
          <a:endParaRPr lang="en-GB" sz="800" kern="1200" dirty="0"/>
        </a:p>
      </dsp:txBody>
      <dsp:txXfrm>
        <a:off x="6895564" y="1667089"/>
        <a:ext cx="1354962" cy="293254"/>
      </dsp:txXfrm>
    </dsp:sp>
    <dsp:sp modelId="{66C64104-C6FA-4606-B47A-411BAB5DF253}">
      <dsp:nvSpPr>
        <dsp:cNvPr id="0" name=""/>
        <dsp:cNvSpPr/>
      </dsp:nvSpPr>
      <dsp:spPr>
        <a:xfrm>
          <a:off x="7068701" y="3479161"/>
          <a:ext cx="1354962" cy="1280419"/>
        </a:xfrm>
        <a:prstGeom prst="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kern="1200" dirty="0" smtClean="0">
              <a:solidFill>
                <a:srgbClr val="FF0000"/>
              </a:solidFill>
            </a:rPr>
            <a:t>UPA-EC*</a:t>
          </a:r>
        </a:p>
        <a:p>
          <a:pPr lvl="0" algn="ctr" defTabSz="355600">
            <a:lnSpc>
              <a:spcPct val="90000"/>
            </a:lnSpc>
            <a:spcBef>
              <a:spcPct val="0"/>
            </a:spcBef>
            <a:spcAft>
              <a:spcPct val="35000"/>
            </a:spcAft>
          </a:pPr>
          <a:r>
            <a:rPr lang="en-GB" sz="800" kern="1200" dirty="0" smtClean="0"/>
            <a:t>+start contraception after 5 days</a:t>
          </a:r>
        </a:p>
        <a:p>
          <a:pPr lvl="0" algn="ctr" defTabSz="355600">
            <a:lnSpc>
              <a:spcPct val="90000"/>
            </a:lnSpc>
            <a:spcBef>
              <a:spcPct val="0"/>
            </a:spcBef>
            <a:spcAft>
              <a:spcPct val="35000"/>
            </a:spcAft>
          </a:pPr>
          <a:r>
            <a:rPr lang="en-GB" sz="800" kern="1200" dirty="0" smtClean="0"/>
            <a:t>LNG-EC is unlikely to be effective</a:t>
          </a:r>
        </a:p>
        <a:p>
          <a:pPr lvl="0" algn="ctr" defTabSz="355600">
            <a:lnSpc>
              <a:spcPct val="90000"/>
            </a:lnSpc>
            <a:spcBef>
              <a:spcPct val="0"/>
            </a:spcBef>
            <a:spcAft>
              <a:spcPct val="35000"/>
            </a:spcAft>
          </a:pPr>
          <a:r>
            <a:rPr lang="en-GB" sz="800" kern="1200" dirty="0" smtClean="0"/>
            <a:t>Reconsider Cu-IUD if all UPSI within 120 hours or if currently within 5 days after ovulation</a:t>
          </a:r>
          <a:endParaRPr lang="en-GB" sz="800" kern="1200" dirty="0"/>
        </a:p>
      </dsp:txBody>
      <dsp:txXfrm>
        <a:off x="7068701" y="3479161"/>
        <a:ext cx="1354962" cy="128041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0B4B85-27AD-45B0-8641-9AA97CC99D3E}" type="datetimeFigureOut">
              <a:rPr lang="en-GB" smtClean="0"/>
              <a:t>23/05/2018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67D834-9F18-46B2-AE33-3D8314366389}" type="slidenum">
              <a:rPr lang="en-GB" smtClean="0"/>
              <a:t>‹#›</a:t>
            </a:fld>
            <a:endParaRPr lang="en-GB"/>
          </a:p>
        </p:txBody>
      </p:sp>
    </p:spTree>
    <p:extLst>
      <p:ext uri="{BB962C8B-B14F-4D97-AF65-F5344CB8AC3E}">
        <p14:creationId xmlns:p14="http://schemas.microsoft.com/office/powerpoint/2010/main" val="2405264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F9837ED-A6FF-4E4B-8691-DC685EEF7211}" type="datetime1">
              <a:rPr lang="en-GB" smtClean="0"/>
              <a:t>23/05/2018</a:t>
            </a:fld>
            <a:endParaRPr lang="en-GB"/>
          </a:p>
        </p:txBody>
      </p:sp>
      <p:sp>
        <p:nvSpPr>
          <p:cNvPr id="5" name="Footer Placeholder 4"/>
          <p:cNvSpPr>
            <a:spLocks noGrp="1"/>
          </p:cNvSpPr>
          <p:nvPr>
            <p:ph type="ftr" sz="quarter" idx="11"/>
          </p:nvPr>
        </p:nvSpPr>
        <p:spPr/>
        <p:txBody>
          <a:bodyPr/>
          <a:lstStyle/>
          <a:p>
            <a:r>
              <a:rPr lang="en-GB" smtClean="0"/>
              <a:t>Versioon 1 May 2018</a:t>
            </a:r>
            <a:endParaRPr lang="en-GB"/>
          </a:p>
        </p:txBody>
      </p:sp>
      <p:sp>
        <p:nvSpPr>
          <p:cNvPr id="6" name="Slide Number Placeholder 5"/>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137223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03F4203-C5A7-4E27-BB17-AA428F9D088B}" type="datetime1">
              <a:rPr lang="en-GB" smtClean="0"/>
              <a:t>23/05/2018</a:t>
            </a:fld>
            <a:endParaRPr lang="en-GB"/>
          </a:p>
        </p:txBody>
      </p:sp>
      <p:sp>
        <p:nvSpPr>
          <p:cNvPr id="5" name="Footer Placeholder 4"/>
          <p:cNvSpPr>
            <a:spLocks noGrp="1"/>
          </p:cNvSpPr>
          <p:nvPr>
            <p:ph type="ftr" sz="quarter" idx="11"/>
          </p:nvPr>
        </p:nvSpPr>
        <p:spPr/>
        <p:txBody>
          <a:bodyPr/>
          <a:lstStyle/>
          <a:p>
            <a:r>
              <a:rPr lang="en-GB" smtClean="0"/>
              <a:t>Versioon 1 May 2018</a:t>
            </a:r>
            <a:endParaRPr lang="en-GB"/>
          </a:p>
        </p:txBody>
      </p:sp>
      <p:sp>
        <p:nvSpPr>
          <p:cNvPr id="6" name="Slide Number Placeholder 5"/>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36055153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22C168B-827B-43E0-91C3-C82FE63F359F}" type="datetime1">
              <a:rPr lang="en-GB" smtClean="0"/>
              <a:t>23/05/2018</a:t>
            </a:fld>
            <a:endParaRPr lang="en-GB"/>
          </a:p>
        </p:txBody>
      </p:sp>
      <p:sp>
        <p:nvSpPr>
          <p:cNvPr id="5" name="Footer Placeholder 4"/>
          <p:cNvSpPr>
            <a:spLocks noGrp="1"/>
          </p:cNvSpPr>
          <p:nvPr>
            <p:ph type="ftr" sz="quarter" idx="11"/>
          </p:nvPr>
        </p:nvSpPr>
        <p:spPr/>
        <p:txBody>
          <a:bodyPr/>
          <a:lstStyle/>
          <a:p>
            <a:r>
              <a:rPr lang="en-GB" smtClean="0"/>
              <a:t>Versioon 1 May 2018</a:t>
            </a:r>
            <a:endParaRPr lang="en-GB"/>
          </a:p>
        </p:txBody>
      </p:sp>
      <p:sp>
        <p:nvSpPr>
          <p:cNvPr id="6" name="Slide Number Placeholder 5"/>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334900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9EB57C8-5D71-469D-BDE5-9FDD27855817}" type="datetime1">
              <a:rPr lang="en-GB" smtClean="0"/>
              <a:t>23/05/2018</a:t>
            </a:fld>
            <a:endParaRPr lang="en-GB"/>
          </a:p>
        </p:txBody>
      </p:sp>
      <p:sp>
        <p:nvSpPr>
          <p:cNvPr id="5" name="Footer Placeholder 4"/>
          <p:cNvSpPr>
            <a:spLocks noGrp="1"/>
          </p:cNvSpPr>
          <p:nvPr>
            <p:ph type="ftr" sz="quarter" idx="11"/>
          </p:nvPr>
        </p:nvSpPr>
        <p:spPr/>
        <p:txBody>
          <a:bodyPr/>
          <a:lstStyle/>
          <a:p>
            <a:r>
              <a:rPr lang="en-GB" smtClean="0"/>
              <a:t>Versioon 1 May 2018</a:t>
            </a:r>
            <a:endParaRPr lang="en-GB"/>
          </a:p>
        </p:txBody>
      </p:sp>
      <p:sp>
        <p:nvSpPr>
          <p:cNvPr id="6" name="Slide Number Placeholder 5"/>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3212664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D47E41-0E3D-4DEB-8241-265039256CFC}" type="datetime1">
              <a:rPr lang="en-GB" smtClean="0"/>
              <a:t>23/05/2018</a:t>
            </a:fld>
            <a:endParaRPr lang="en-GB"/>
          </a:p>
        </p:txBody>
      </p:sp>
      <p:sp>
        <p:nvSpPr>
          <p:cNvPr id="5" name="Footer Placeholder 4"/>
          <p:cNvSpPr>
            <a:spLocks noGrp="1"/>
          </p:cNvSpPr>
          <p:nvPr>
            <p:ph type="ftr" sz="quarter" idx="11"/>
          </p:nvPr>
        </p:nvSpPr>
        <p:spPr/>
        <p:txBody>
          <a:bodyPr/>
          <a:lstStyle/>
          <a:p>
            <a:r>
              <a:rPr lang="en-GB" smtClean="0"/>
              <a:t>Versioon 1 May 2018</a:t>
            </a:r>
            <a:endParaRPr lang="en-GB"/>
          </a:p>
        </p:txBody>
      </p:sp>
      <p:sp>
        <p:nvSpPr>
          <p:cNvPr id="6" name="Slide Number Placeholder 5"/>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2344377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AE6F182-9B78-407C-B2FF-C9A8DC0DD3BD}" type="datetime1">
              <a:rPr lang="en-GB" smtClean="0"/>
              <a:t>23/05/2018</a:t>
            </a:fld>
            <a:endParaRPr lang="en-GB"/>
          </a:p>
        </p:txBody>
      </p:sp>
      <p:sp>
        <p:nvSpPr>
          <p:cNvPr id="6" name="Footer Placeholder 5"/>
          <p:cNvSpPr>
            <a:spLocks noGrp="1"/>
          </p:cNvSpPr>
          <p:nvPr>
            <p:ph type="ftr" sz="quarter" idx="11"/>
          </p:nvPr>
        </p:nvSpPr>
        <p:spPr/>
        <p:txBody>
          <a:bodyPr/>
          <a:lstStyle/>
          <a:p>
            <a:r>
              <a:rPr lang="en-GB" smtClean="0"/>
              <a:t>Versioon 1 May 2018</a:t>
            </a:r>
            <a:endParaRPr lang="en-GB"/>
          </a:p>
        </p:txBody>
      </p:sp>
      <p:sp>
        <p:nvSpPr>
          <p:cNvPr id="7" name="Slide Number Placeholder 6"/>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167806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51958D-2E99-4CB5-910F-4B75082A637B}" type="datetime1">
              <a:rPr lang="en-GB" smtClean="0"/>
              <a:t>23/05/2018</a:t>
            </a:fld>
            <a:endParaRPr lang="en-GB"/>
          </a:p>
        </p:txBody>
      </p:sp>
      <p:sp>
        <p:nvSpPr>
          <p:cNvPr id="8" name="Footer Placeholder 7"/>
          <p:cNvSpPr>
            <a:spLocks noGrp="1"/>
          </p:cNvSpPr>
          <p:nvPr>
            <p:ph type="ftr" sz="quarter" idx="11"/>
          </p:nvPr>
        </p:nvSpPr>
        <p:spPr/>
        <p:txBody>
          <a:bodyPr/>
          <a:lstStyle/>
          <a:p>
            <a:r>
              <a:rPr lang="en-GB" smtClean="0"/>
              <a:t>Versioon 1 May 2018</a:t>
            </a:r>
            <a:endParaRPr lang="en-GB"/>
          </a:p>
        </p:txBody>
      </p:sp>
      <p:sp>
        <p:nvSpPr>
          <p:cNvPr id="9" name="Slide Number Placeholder 8"/>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2097382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5A9360-FD20-4709-99B2-C244A95D96DF}" type="datetime1">
              <a:rPr lang="en-GB" smtClean="0"/>
              <a:t>23/05/2018</a:t>
            </a:fld>
            <a:endParaRPr lang="en-GB"/>
          </a:p>
        </p:txBody>
      </p:sp>
      <p:sp>
        <p:nvSpPr>
          <p:cNvPr id="4" name="Footer Placeholder 3"/>
          <p:cNvSpPr>
            <a:spLocks noGrp="1"/>
          </p:cNvSpPr>
          <p:nvPr>
            <p:ph type="ftr" sz="quarter" idx="11"/>
          </p:nvPr>
        </p:nvSpPr>
        <p:spPr/>
        <p:txBody>
          <a:bodyPr/>
          <a:lstStyle/>
          <a:p>
            <a:r>
              <a:rPr lang="en-GB" smtClean="0"/>
              <a:t>Versioon 1 May 2018</a:t>
            </a:r>
            <a:endParaRPr lang="en-GB"/>
          </a:p>
        </p:txBody>
      </p:sp>
      <p:sp>
        <p:nvSpPr>
          <p:cNvPr id="5" name="Slide Number Placeholder 4"/>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4266457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EBE02-0928-4008-8E91-76957A1481E0}" type="datetime1">
              <a:rPr lang="en-GB" smtClean="0"/>
              <a:t>23/05/2018</a:t>
            </a:fld>
            <a:endParaRPr lang="en-GB"/>
          </a:p>
        </p:txBody>
      </p:sp>
      <p:sp>
        <p:nvSpPr>
          <p:cNvPr id="3" name="Footer Placeholder 2"/>
          <p:cNvSpPr>
            <a:spLocks noGrp="1"/>
          </p:cNvSpPr>
          <p:nvPr>
            <p:ph type="ftr" sz="quarter" idx="11"/>
          </p:nvPr>
        </p:nvSpPr>
        <p:spPr/>
        <p:txBody>
          <a:bodyPr/>
          <a:lstStyle/>
          <a:p>
            <a:r>
              <a:rPr lang="en-GB" smtClean="0"/>
              <a:t>Versioon 1 May 2018</a:t>
            </a:r>
            <a:endParaRPr lang="en-GB"/>
          </a:p>
        </p:txBody>
      </p:sp>
      <p:sp>
        <p:nvSpPr>
          <p:cNvPr id="4" name="Slide Number Placeholder 3"/>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140465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F7A01-1AB4-4D4F-81D6-3C5315D828BF}" type="datetime1">
              <a:rPr lang="en-GB" smtClean="0"/>
              <a:t>23/05/2018</a:t>
            </a:fld>
            <a:endParaRPr lang="en-GB"/>
          </a:p>
        </p:txBody>
      </p:sp>
      <p:sp>
        <p:nvSpPr>
          <p:cNvPr id="6" name="Footer Placeholder 5"/>
          <p:cNvSpPr>
            <a:spLocks noGrp="1"/>
          </p:cNvSpPr>
          <p:nvPr>
            <p:ph type="ftr" sz="quarter" idx="11"/>
          </p:nvPr>
        </p:nvSpPr>
        <p:spPr/>
        <p:txBody>
          <a:bodyPr/>
          <a:lstStyle/>
          <a:p>
            <a:r>
              <a:rPr lang="en-GB" smtClean="0"/>
              <a:t>Versioon 1 May 2018</a:t>
            </a:r>
            <a:endParaRPr lang="en-GB"/>
          </a:p>
        </p:txBody>
      </p:sp>
      <p:sp>
        <p:nvSpPr>
          <p:cNvPr id="7" name="Slide Number Placeholder 6"/>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1894023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F0C6EF-BAF6-426F-9A85-469003279508}" type="datetime1">
              <a:rPr lang="en-GB" smtClean="0"/>
              <a:t>23/05/2018</a:t>
            </a:fld>
            <a:endParaRPr lang="en-GB"/>
          </a:p>
        </p:txBody>
      </p:sp>
      <p:sp>
        <p:nvSpPr>
          <p:cNvPr id="6" name="Footer Placeholder 5"/>
          <p:cNvSpPr>
            <a:spLocks noGrp="1"/>
          </p:cNvSpPr>
          <p:nvPr>
            <p:ph type="ftr" sz="quarter" idx="11"/>
          </p:nvPr>
        </p:nvSpPr>
        <p:spPr/>
        <p:txBody>
          <a:bodyPr/>
          <a:lstStyle/>
          <a:p>
            <a:r>
              <a:rPr lang="en-GB" smtClean="0"/>
              <a:t>Versioon 1 May 2018</a:t>
            </a:r>
            <a:endParaRPr lang="en-GB"/>
          </a:p>
        </p:txBody>
      </p:sp>
      <p:sp>
        <p:nvSpPr>
          <p:cNvPr id="7" name="Slide Number Placeholder 6"/>
          <p:cNvSpPr>
            <a:spLocks noGrp="1"/>
          </p:cNvSpPr>
          <p:nvPr>
            <p:ph type="sldNum" sz="quarter" idx="12"/>
          </p:nvPr>
        </p:nvSpPr>
        <p:spPr/>
        <p:txBody>
          <a:bodyPr/>
          <a:lstStyle/>
          <a:p>
            <a:fld id="{AD59A049-D457-4F6F-9A04-CE3967CC4DD6}" type="slidenum">
              <a:rPr lang="en-GB" smtClean="0"/>
              <a:t>‹#›</a:t>
            </a:fld>
            <a:endParaRPr lang="en-GB"/>
          </a:p>
        </p:txBody>
      </p:sp>
    </p:spTree>
    <p:extLst>
      <p:ext uri="{BB962C8B-B14F-4D97-AF65-F5344CB8AC3E}">
        <p14:creationId xmlns:p14="http://schemas.microsoft.com/office/powerpoint/2010/main" val="3261410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C6FF3C-9E31-4FEC-8596-DD607BE38A0C}" type="datetime1">
              <a:rPr lang="en-GB" smtClean="0"/>
              <a:t>23/05/2018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Versioon 1 May 2018</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59A049-D457-4F6F-9A04-CE3967CC4DD6}" type="slidenum">
              <a:rPr lang="en-GB" smtClean="0"/>
              <a:t>‹#›</a:t>
            </a:fld>
            <a:endParaRPr lang="en-GB"/>
          </a:p>
        </p:txBody>
      </p:sp>
    </p:spTree>
    <p:extLst>
      <p:ext uri="{BB962C8B-B14F-4D97-AF65-F5344CB8AC3E}">
        <p14:creationId xmlns:p14="http://schemas.microsoft.com/office/powerpoint/2010/main" val="4012273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0" y="0"/>
            <a:ext cx="9144000" cy="6837069"/>
            <a:chOff x="0" y="0"/>
            <a:chExt cx="9144000" cy="6837069"/>
          </a:xfrm>
        </p:grpSpPr>
        <p:graphicFrame>
          <p:nvGraphicFramePr>
            <p:cNvPr id="59" name="Diagram 58"/>
            <p:cNvGraphicFramePr/>
            <p:nvPr>
              <p:extLst>
                <p:ext uri="{D42A27DB-BD31-4B8C-83A1-F6EECF244321}">
                  <p14:modId xmlns:p14="http://schemas.microsoft.com/office/powerpoint/2010/main" val="364390659"/>
                </p:ext>
              </p:extLst>
            </p:nvPr>
          </p:nvGraphicFramePr>
          <p:xfrm>
            <a:off x="196436" y="824307"/>
            <a:ext cx="8424936" cy="5832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694585" y="468765"/>
              <a:ext cx="7776864" cy="230832"/>
            </a:xfrm>
            <a:prstGeom prst="rect">
              <a:avLst/>
            </a:prstGeom>
            <a:solidFill>
              <a:schemeClr val="bg1"/>
            </a:solidFill>
            <a:ln>
              <a:solidFill>
                <a:schemeClr val="tx1"/>
              </a:solidFill>
            </a:ln>
          </p:spPr>
          <p:txBody>
            <a:bodyPr wrap="square" rtlCol="0">
              <a:spAutoFit/>
            </a:bodyPr>
            <a:lstStyle/>
            <a:p>
              <a:pPr algn="ctr"/>
              <a:r>
                <a:rPr lang="en-GB" sz="900" dirty="0" smtClean="0"/>
                <a:t>The CU-IUD is the most effective form of EC. If criteria for insertion of a Cu-IUD are not met or a Cu-IUD is not acceptable to women, consider oral EC. </a:t>
              </a:r>
              <a:endParaRPr lang="en-GB" sz="900" dirty="0"/>
            </a:p>
          </p:txBody>
        </p:sp>
        <p:sp>
          <p:nvSpPr>
            <p:cNvPr id="3" name="TextBox 2"/>
            <p:cNvSpPr txBox="1"/>
            <p:nvPr/>
          </p:nvSpPr>
          <p:spPr>
            <a:xfrm>
              <a:off x="158412" y="3919665"/>
              <a:ext cx="8712968" cy="307777"/>
            </a:xfrm>
            <a:prstGeom prst="rect">
              <a:avLst/>
            </a:prstGeom>
            <a:solidFill>
              <a:schemeClr val="bg1"/>
            </a:solidFill>
            <a:ln>
              <a:solidFill>
                <a:schemeClr val="tx1"/>
              </a:solidFill>
            </a:ln>
          </p:spPr>
          <p:txBody>
            <a:bodyPr wrap="square" rtlCol="0">
              <a:spAutoFit/>
            </a:bodyPr>
            <a:lstStyle/>
            <a:p>
              <a:pPr algn="ctr"/>
              <a:r>
                <a:rPr lang="en-GB" sz="1400" dirty="0" smtClean="0"/>
                <a:t>NOTE THAT ORAL EC IS UNLIKELY TO BE EFFECTIVE IF TAKEN AFTER OVULATION</a:t>
              </a:r>
              <a:endParaRPr lang="en-GB" sz="1400" dirty="0"/>
            </a:p>
          </p:txBody>
        </p:sp>
        <p:sp>
          <p:nvSpPr>
            <p:cNvPr id="6" name="TextBox 5"/>
            <p:cNvSpPr txBox="1"/>
            <p:nvPr/>
          </p:nvSpPr>
          <p:spPr>
            <a:xfrm>
              <a:off x="371912" y="5636740"/>
              <a:ext cx="2304256" cy="1200329"/>
            </a:xfrm>
            <a:prstGeom prst="rect">
              <a:avLst/>
            </a:prstGeom>
            <a:noFill/>
            <a:ln>
              <a:solidFill>
                <a:schemeClr val="tx1"/>
              </a:solidFill>
            </a:ln>
          </p:spPr>
          <p:txBody>
            <a:bodyPr wrap="square" rtlCol="0">
              <a:spAutoFit/>
            </a:bodyPr>
            <a:lstStyle/>
            <a:p>
              <a:r>
                <a:rPr lang="en-GB" sz="900" dirty="0" smtClean="0"/>
                <a:t>*UPA could be less effective if:</a:t>
              </a:r>
            </a:p>
            <a:p>
              <a:pPr marL="171450" indent="-171450">
                <a:buFont typeface="Arial" panose="020B0604020202020204" pitchFamily="34" charset="0"/>
                <a:buChar char="•"/>
              </a:pPr>
              <a:r>
                <a:rPr lang="en-GB" sz="900" dirty="0" smtClean="0"/>
                <a:t>A women is taking an enzyme inducer </a:t>
              </a:r>
            </a:p>
            <a:p>
              <a:pPr marL="171450" indent="-171450">
                <a:buFont typeface="Arial" panose="020B0604020202020204" pitchFamily="34" charset="0"/>
                <a:buChar char="•"/>
              </a:pPr>
              <a:r>
                <a:rPr lang="en-GB" sz="900" dirty="0" smtClean="0"/>
                <a:t>A women has recently taken a progestogen</a:t>
              </a:r>
            </a:p>
            <a:p>
              <a:pPr marL="171450" indent="-171450">
                <a:buFont typeface="Arial" panose="020B0604020202020204" pitchFamily="34" charset="0"/>
                <a:buChar char="•"/>
              </a:pPr>
              <a:endParaRPr lang="en-GB" sz="900" dirty="0"/>
            </a:p>
            <a:p>
              <a:r>
                <a:rPr lang="en-GB" sz="900" dirty="0" smtClean="0"/>
                <a:t>UPA is not recommended if a women has severe asthma managed with oral glucocorticoids</a:t>
              </a:r>
              <a:endParaRPr lang="en-GB" sz="900" dirty="0"/>
            </a:p>
          </p:txBody>
        </p:sp>
        <p:sp>
          <p:nvSpPr>
            <p:cNvPr id="7" name="TextBox 6"/>
            <p:cNvSpPr txBox="1"/>
            <p:nvPr/>
          </p:nvSpPr>
          <p:spPr>
            <a:xfrm>
              <a:off x="2951260" y="5660490"/>
              <a:ext cx="2736304" cy="369332"/>
            </a:xfrm>
            <a:prstGeom prst="rect">
              <a:avLst/>
            </a:prstGeom>
            <a:noFill/>
            <a:ln>
              <a:solidFill>
                <a:schemeClr val="tx1"/>
              </a:solidFill>
            </a:ln>
          </p:spPr>
          <p:txBody>
            <a:bodyPr wrap="square" rtlCol="0">
              <a:spAutoFit/>
            </a:bodyPr>
            <a:lstStyle/>
            <a:p>
              <a:r>
                <a:rPr lang="en-GB" sz="900" dirty="0" smtClean="0"/>
                <a:t>**Consider double-dose (3 mg) LNG if BMI &gt;26/m2 or weight &gt;70kg or if taking an enzyme inducer</a:t>
              </a:r>
              <a:endParaRPr lang="en-GB" sz="900" dirty="0"/>
            </a:p>
          </p:txBody>
        </p:sp>
        <p:sp>
          <p:nvSpPr>
            <p:cNvPr id="9" name="TextBox 8"/>
            <p:cNvSpPr txBox="1"/>
            <p:nvPr/>
          </p:nvSpPr>
          <p:spPr>
            <a:xfrm>
              <a:off x="5894494" y="5696115"/>
              <a:ext cx="2995513" cy="923330"/>
            </a:xfrm>
            <a:prstGeom prst="rect">
              <a:avLst/>
            </a:prstGeom>
            <a:noFill/>
            <a:ln>
              <a:solidFill>
                <a:schemeClr val="tx1"/>
              </a:solidFill>
            </a:ln>
          </p:spPr>
          <p:txBody>
            <a:bodyPr wrap="square" rtlCol="0">
              <a:spAutoFit/>
            </a:bodyPr>
            <a:lstStyle/>
            <a:p>
              <a:r>
                <a:rPr lang="en-GB" sz="900" dirty="0" smtClean="0"/>
                <a:t>Cu-IUD – Copper intrauterine device</a:t>
              </a:r>
            </a:p>
            <a:p>
              <a:r>
                <a:rPr lang="en-GB" sz="900" dirty="0" smtClean="0"/>
                <a:t>EC – emergency contraception</a:t>
              </a:r>
            </a:p>
            <a:p>
              <a:r>
                <a:rPr lang="en-GB" sz="900" dirty="0" smtClean="0"/>
                <a:t>LNG-EC – </a:t>
              </a:r>
              <a:r>
                <a:rPr lang="en-GB" sz="900" dirty="0" err="1" smtClean="0"/>
                <a:t>Levonorgestrel</a:t>
              </a:r>
              <a:r>
                <a:rPr lang="en-GB" sz="900" dirty="0" smtClean="0"/>
                <a:t> 1.5 mg</a:t>
              </a:r>
            </a:p>
            <a:p>
              <a:r>
                <a:rPr lang="en-GB" sz="900" dirty="0" smtClean="0"/>
                <a:t>QS – quick start of suitable hormonal contraception</a:t>
              </a:r>
            </a:p>
            <a:p>
              <a:r>
                <a:rPr lang="en-GB" sz="900" dirty="0" smtClean="0"/>
                <a:t>UPA-EC – </a:t>
              </a:r>
              <a:r>
                <a:rPr lang="en-GB" sz="900" dirty="0" err="1"/>
                <a:t>U</a:t>
              </a:r>
              <a:r>
                <a:rPr lang="en-GB" sz="900" dirty="0" err="1" smtClean="0"/>
                <a:t>lipristal</a:t>
              </a:r>
              <a:r>
                <a:rPr lang="en-GB" sz="900" dirty="0" smtClean="0"/>
                <a:t> acetate 30 mg</a:t>
              </a:r>
            </a:p>
            <a:p>
              <a:r>
                <a:rPr lang="en-GB" sz="900" dirty="0" smtClean="0"/>
                <a:t>UPSI – unprotected sexual intercourse</a:t>
              </a:r>
              <a:endParaRPr lang="en-GB" sz="900" dirty="0"/>
            </a:p>
          </p:txBody>
        </p:sp>
        <p:sp>
          <p:nvSpPr>
            <p:cNvPr id="10" name="TextBox 9"/>
            <p:cNvSpPr txBox="1"/>
            <p:nvPr/>
          </p:nvSpPr>
          <p:spPr>
            <a:xfrm>
              <a:off x="694585" y="764704"/>
              <a:ext cx="2995630" cy="646331"/>
            </a:xfrm>
            <a:prstGeom prst="rect">
              <a:avLst/>
            </a:prstGeom>
            <a:solidFill>
              <a:schemeClr val="bg1"/>
            </a:solidFill>
            <a:ln>
              <a:solidFill>
                <a:schemeClr val="tx1"/>
              </a:solidFill>
            </a:ln>
          </p:spPr>
          <p:txBody>
            <a:bodyPr wrap="square" rtlCol="0">
              <a:spAutoFit/>
            </a:bodyPr>
            <a:lstStyle/>
            <a:p>
              <a:pPr algn="ctr"/>
              <a:r>
                <a:rPr lang="en-GB" sz="900" i="1" dirty="0" smtClean="0"/>
                <a:t>If the women is aged 25 years or over and you are concerned with their ability to either pay for over the counter EC or seek help in time from another provider please proceed through the algorith</a:t>
              </a:r>
              <a:r>
                <a:rPr lang="en-GB" sz="900" i="1" dirty="0"/>
                <a:t>m</a:t>
              </a:r>
            </a:p>
          </p:txBody>
        </p:sp>
        <p:sp>
          <p:nvSpPr>
            <p:cNvPr id="11" name="TextBox 10"/>
            <p:cNvSpPr txBox="1"/>
            <p:nvPr/>
          </p:nvSpPr>
          <p:spPr>
            <a:xfrm>
              <a:off x="0" y="0"/>
              <a:ext cx="9144000" cy="276999"/>
            </a:xfrm>
            <a:prstGeom prst="rect">
              <a:avLst/>
            </a:prstGeom>
            <a:solidFill>
              <a:schemeClr val="bg1"/>
            </a:solidFill>
            <a:ln>
              <a:noFill/>
            </a:ln>
          </p:spPr>
          <p:txBody>
            <a:bodyPr wrap="square" rtlCol="0">
              <a:spAutoFit/>
            </a:bodyPr>
            <a:lstStyle/>
            <a:p>
              <a:r>
                <a:rPr lang="en-GB" sz="1200" b="1" dirty="0" smtClean="0"/>
                <a:t>Appendix 1: Decision making algorithm for Oral Emergency Contraception (EC): </a:t>
              </a:r>
              <a:r>
                <a:rPr lang="en-GB" sz="1200" b="1" dirty="0" err="1" smtClean="0"/>
                <a:t>Levonorgestrel</a:t>
              </a:r>
              <a:r>
                <a:rPr lang="en-GB" sz="1200" b="1" dirty="0" smtClean="0"/>
                <a:t> EC (LG-EC) VS </a:t>
              </a:r>
              <a:r>
                <a:rPr lang="en-GB" sz="1200" b="1" dirty="0" err="1" smtClean="0"/>
                <a:t>Ulirpristal</a:t>
              </a:r>
              <a:r>
                <a:rPr lang="en-GB" sz="1200" b="1" dirty="0" smtClean="0"/>
                <a:t> Acetate EC (UPA-EC) </a:t>
              </a:r>
              <a:endParaRPr lang="en-GB" sz="1200" b="1" dirty="0"/>
            </a:p>
          </p:txBody>
        </p:sp>
      </p:grpSp>
      <p:sp>
        <p:nvSpPr>
          <p:cNvPr id="12" name="TextBox 11"/>
          <p:cNvSpPr txBox="1"/>
          <p:nvPr/>
        </p:nvSpPr>
        <p:spPr>
          <a:xfrm>
            <a:off x="5292080" y="779260"/>
            <a:ext cx="2736304" cy="507831"/>
          </a:xfrm>
          <a:prstGeom prst="rect">
            <a:avLst/>
          </a:prstGeom>
          <a:noFill/>
          <a:ln>
            <a:solidFill>
              <a:schemeClr val="tx1"/>
            </a:solidFill>
          </a:ln>
        </p:spPr>
        <p:txBody>
          <a:bodyPr wrap="square" rtlCol="0">
            <a:spAutoFit/>
          </a:bodyPr>
          <a:lstStyle/>
          <a:p>
            <a:r>
              <a:rPr lang="en-GB" sz="900" i="1" dirty="0" smtClean="0"/>
              <a:t>Please refer to the relevant PGD for further details:</a:t>
            </a:r>
          </a:p>
          <a:p>
            <a:pPr marL="171450" indent="-171450">
              <a:buFont typeface="Arial" panose="020B0604020202020204" pitchFamily="34" charset="0"/>
              <a:buChar char="•"/>
            </a:pPr>
            <a:r>
              <a:rPr lang="en-GB" sz="900" i="1" dirty="0" smtClean="0"/>
              <a:t>PGD for the supply </a:t>
            </a:r>
            <a:r>
              <a:rPr lang="en-GB" sz="900" i="1" dirty="0" err="1" smtClean="0"/>
              <a:t>Levonorgestrel</a:t>
            </a:r>
            <a:endParaRPr lang="en-GB" sz="900" i="1" dirty="0" smtClean="0"/>
          </a:p>
          <a:p>
            <a:pPr marL="171450" indent="-171450">
              <a:buFont typeface="Arial" panose="020B0604020202020204" pitchFamily="34" charset="0"/>
              <a:buChar char="•"/>
            </a:pPr>
            <a:r>
              <a:rPr lang="en-GB" sz="900" i="1" dirty="0" smtClean="0"/>
              <a:t>PGD for the supply of </a:t>
            </a:r>
            <a:r>
              <a:rPr lang="en-GB" sz="900" i="1" dirty="0" err="1" smtClean="0"/>
              <a:t>Ulipristal</a:t>
            </a:r>
            <a:r>
              <a:rPr lang="en-GB" sz="900" i="1" dirty="0" smtClean="0"/>
              <a:t> Acetate</a:t>
            </a:r>
            <a:endParaRPr lang="en-GB" sz="900" i="1" dirty="0"/>
          </a:p>
        </p:txBody>
      </p:sp>
      <p:sp>
        <p:nvSpPr>
          <p:cNvPr id="5" name="Footer Placeholder 4"/>
          <p:cNvSpPr>
            <a:spLocks noGrp="1"/>
          </p:cNvSpPr>
          <p:nvPr>
            <p:ph type="ftr" sz="quarter" idx="11"/>
          </p:nvPr>
        </p:nvSpPr>
        <p:spPr/>
        <p:txBody>
          <a:bodyPr/>
          <a:lstStyle/>
          <a:p>
            <a:r>
              <a:rPr lang="en-GB" smtClean="0"/>
              <a:t>Versioon 1 May 2018</a:t>
            </a:r>
            <a:endParaRPr lang="en-GB"/>
          </a:p>
        </p:txBody>
      </p:sp>
    </p:spTree>
    <p:extLst>
      <p:ext uri="{BB962C8B-B14F-4D97-AF65-F5344CB8AC3E}">
        <p14:creationId xmlns:p14="http://schemas.microsoft.com/office/powerpoint/2010/main" val="18242920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388</Words>
  <Application>Microsoft Office PowerPoint</Application>
  <PresentationFormat>On-screen Show (4:3)</PresentationFormat>
  <Paragraphs>54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Southwest 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Sysadmin</dc:creator>
  <cp:lastModifiedBy>Yvonne Lamb</cp:lastModifiedBy>
  <cp:revision>5</cp:revision>
  <dcterms:created xsi:type="dcterms:W3CDTF">2018-05-14T08:28:12Z</dcterms:created>
  <dcterms:modified xsi:type="dcterms:W3CDTF">2018-05-23T14:04:08Z</dcterms:modified>
</cp:coreProperties>
</file>